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320" r:id="rId4"/>
    <p:sldId id="321" r:id="rId5"/>
    <p:sldId id="304" r:id="rId6"/>
    <p:sldId id="307" r:id="rId7"/>
    <p:sldId id="260" r:id="rId8"/>
    <p:sldId id="306" r:id="rId9"/>
    <p:sldId id="308" r:id="rId10"/>
    <p:sldId id="309" r:id="rId11"/>
    <p:sldId id="310" r:id="rId12"/>
    <p:sldId id="311" r:id="rId13"/>
    <p:sldId id="312" r:id="rId14"/>
    <p:sldId id="319" r:id="rId15"/>
    <p:sldId id="313" r:id="rId16"/>
    <p:sldId id="305" r:id="rId17"/>
    <p:sldId id="261" r:id="rId18"/>
    <p:sldId id="263" r:id="rId19"/>
    <p:sldId id="264" r:id="rId20"/>
    <p:sldId id="265" r:id="rId21"/>
    <p:sldId id="266" r:id="rId22"/>
    <p:sldId id="267" r:id="rId23"/>
    <p:sldId id="268" r:id="rId24"/>
    <p:sldId id="270" r:id="rId25"/>
    <p:sldId id="271" r:id="rId26"/>
    <p:sldId id="272" r:id="rId27"/>
    <p:sldId id="273" r:id="rId28"/>
    <p:sldId id="274" r:id="rId29"/>
    <p:sldId id="275" r:id="rId30"/>
    <p:sldId id="324" r:id="rId31"/>
    <p:sldId id="276" r:id="rId32"/>
    <p:sldId id="277" r:id="rId33"/>
    <p:sldId id="278" r:id="rId34"/>
    <p:sldId id="318" r:id="rId35"/>
    <p:sldId id="279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314" r:id="rId44"/>
    <p:sldId id="290" r:id="rId45"/>
    <p:sldId id="291" r:id="rId46"/>
    <p:sldId id="315" r:id="rId47"/>
    <p:sldId id="292" r:id="rId48"/>
    <p:sldId id="293" r:id="rId49"/>
    <p:sldId id="294" r:id="rId50"/>
    <p:sldId id="295" r:id="rId51"/>
    <p:sldId id="296" r:id="rId52"/>
    <p:sldId id="297" r:id="rId53"/>
    <p:sldId id="316" r:id="rId54"/>
    <p:sldId id="298" r:id="rId55"/>
    <p:sldId id="323" r:id="rId56"/>
    <p:sldId id="299" r:id="rId57"/>
    <p:sldId id="300" r:id="rId58"/>
    <p:sldId id="301" r:id="rId59"/>
    <p:sldId id="302" r:id="rId60"/>
    <p:sldId id="317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434" autoAdjust="0"/>
  </p:normalViewPr>
  <p:slideViewPr>
    <p:cSldViewPr snapToGrid="0">
      <p:cViewPr varScale="1">
        <p:scale>
          <a:sx n="76" d="100"/>
          <a:sy n="76" d="100"/>
        </p:scale>
        <p:origin x="2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F3F08-CFB8-4613-8BBB-AC1B0CFA31B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57A0A0D1-376B-46A2-ADE3-DA8F42E47A5B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Introduction</a:t>
          </a:r>
        </a:p>
      </dgm:t>
    </dgm:pt>
    <dgm:pt modelId="{532928FA-BC1F-48F1-84B8-0586361923D1}" type="parTrans" cxnId="{8CD655E4-07EE-41DD-B503-CF31E7CF631E}">
      <dgm:prSet/>
      <dgm:spPr/>
      <dgm:t>
        <a:bodyPr/>
        <a:lstStyle/>
        <a:p>
          <a:endParaRPr lang="id-ID"/>
        </a:p>
      </dgm:t>
    </dgm:pt>
    <dgm:pt modelId="{374B8A1E-DE2D-488D-A39E-5CF1CDE73E6B}" type="sibTrans" cxnId="{8CD655E4-07EE-41DD-B503-CF31E7CF631E}">
      <dgm:prSet/>
      <dgm:spPr/>
      <dgm:t>
        <a:bodyPr/>
        <a:lstStyle/>
        <a:p>
          <a:endParaRPr lang="id-ID"/>
        </a:p>
      </dgm:t>
    </dgm:pt>
    <dgm:pt modelId="{8F675B34-6D72-4CFD-865B-40D49BED1920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Komitmen</a:t>
          </a:r>
          <a:endParaRPr lang="id-ID" b="1" dirty="0">
            <a:solidFill>
              <a:schemeClr val="tx1"/>
            </a:solidFill>
          </a:endParaRPr>
        </a:p>
      </dgm:t>
    </dgm:pt>
    <dgm:pt modelId="{1CE14C63-0CC2-4249-8E74-4C61988C67F5}" type="parTrans" cxnId="{A6D64646-5148-4409-9D90-6BC06F781007}">
      <dgm:prSet/>
      <dgm:spPr/>
      <dgm:t>
        <a:bodyPr/>
        <a:lstStyle/>
        <a:p>
          <a:endParaRPr lang="id-ID"/>
        </a:p>
      </dgm:t>
    </dgm:pt>
    <dgm:pt modelId="{5785BE76-9D6E-44A3-ACC1-EC933166E3E5}" type="sibTrans" cxnId="{A6D64646-5148-4409-9D90-6BC06F781007}">
      <dgm:prSet/>
      <dgm:spPr/>
      <dgm:t>
        <a:bodyPr/>
        <a:lstStyle/>
        <a:p>
          <a:endParaRPr lang="id-ID"/>
        </a:p>
      </dgm:t>
    </dgm:pt>
    <dgm:pt modelId="{76F2F776-1499-466A-85E1-DC17987ABB4F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RPS</a:t>
          </a:r>
          <a:endParaRPr lang="id-ID" b="1" dirty="0">
            <a:solidFill>
              <a:schemeClr val="tx1"/>
            </a:solidFill>
          </a:endParaRPr>
        </a:p>
      </dgm:t>
    </dgm:pt>
    <dgm:pt modelId="{EF17912C-9117-47DB-924B-EE98A1B7A86C}" type="parTrans" cxnId="{7A18ADD6-C6EF-433B-98D3-7C3E835272E7}">
      <dgm:prSet/>
      <dgm:spPr/>
      <dgm:t>
        <a:bodyPr/>
        <a:lstStyle/>
        <a:p>
          <a:endParaRPr lang="id-ID"/>
        </a:p>
      </dgm:t>
    </dgm:pt>
    <dgm:pt modelId="{402A9D65-932E-4FDB-AF11-49ADEB3E974E}" type="sibTrans" cxnId="{7A18ADD6-C6EF-433B-98D3-7C3E835272E7}">
      <dgm:prSet/>
      <dgm:spPr/>
      <dgm:t>
        <a:bodyPr/>
        <a:lstStyle/>
        <a:p>
          <a:endParaRPr lang="id-ID"/>
        </a:p>
      </dgm:t>
    </dgm:pt>
    <dgm:pt modelId="{081778EB-EBBD-438E-9C6D-623ACFEB4285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Materi</a:t>
          </a:r>
          <a:endParaRPr lang="id-ID" b="1" dirty="0">
            <a:solidFill>
              <a:schemeClr val="tx1"/>
            </a:solidFill>
          </a:endParaRPr>
        </a:p>
      </dgm:t>
    </dgm:pt>
    <dgm:pt modelId="{9DE7852F-DD68-4F71-8E55-5D6C2AE4744C}" type="parTrans" cxnId="{B021AD83-72A3-47AB-8DB0-F7C0C951E330}">
      <dgm:prSet/>
      <dgm:spPr/>
      <dgm:t>
        <a:bodyPr/>
        <a:lstStyle/>
        <a:p>
          <a:endParaRPr lang="id-ID"/>
        </a:p>
      </dgm:t>
    </dgm:pt>
    <dgm:pt modelId="{3E88B114-80CD-49E5-ADB6-72EF9AACBC8D}" type="sibTrans" cxnId="{B021AD83-72A3-47AB-8DB0-F7C0C951E330}">
      <dgm:prSet/>
      <dgm:spPr/>
      <dgm:t>
        <a:bodyPr/>
        <a:lstStyle/>
        <a:p>
          <a:endParaRPr lang="id-ID"/>
        </a:p>
      </dgm:t>
    </dgm:pt>
    <dgm:pt modelId="{101A5C90-177B-4094-A7EE-5FCAD5E72DB2}" type="pres">
      <dgm:prSet presAssocID="{603F3F08-CFB8-4613-8BBB-AC1B0CFA31B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4DE9CDE3-E2B3-49AB-A3FB-A420C037DC6C}" type="pres">
      <dgm:prSet presAssocID="{603F3F08-CFB8-4613-8BBB-AC1B0CFA31BA}" presName="Name1" presStyleCnt="0"/>
      <dgm:spPr/>
    </dgm:pt>
    <dgm:pt modelId="{1F07234C-9DDD-4EC3-8B82-623C6A75EA20}" type="pres">
      <dgm:prSet presAssocID="{603F3F08-CFB8-4613-8BBB-AC1B0CFA31BA}" presName="cycle" presStyleCnt="0"/>
      <dgm:spPr/>
    </dgm:pt>
    <dgm:pt modelId="{2281F051-1D81-4BE4-B68D-23E9FDBED614}" type="pres">
      <dgm:prSet presAssocID="{603F3F08-CFB8-4613-8BBB-AC1B0CFA31BA}" presName="srcNode" presStyleLbl="node1" presStyleIdx="0" presStyleCnt="4"/>
      <dgm:spPr/>
    </dgm:pt>
    <dgm:pt modelId="{130E0973-48B4-41CD-84D2-35C5AB58D005}" type="pres">
      <dgm:prSet presAssocID="{603F3F08-CFB8-4613-8BBB-AC1B0CFA31BA}" presName="conn" presStyleLbl="parChTrans1D2" presStyleIdx="0" presStyleCnt="1"/>
      <dgm:spPr/>
      <dgm:t>
        <a:bodyPr/>
        <a:lstStyle/>
        <a:p>
          <a:endParaRPr lang="id-ID"/>
        </a:p>
      </dgm:t>
    </dgm:pt>
    <dgm:pt modelId="{591AA114-5557-4EFF-AF2B-669B9D02BFE1}" type="pres">
      <dgm:prSet presAssocID="{603F3F08-CFB8-4613-8BBB-AC1B0CFA31BA}" presName="extraNode" presStyleLbl="node1" presStyleIdx="0" presStyleCnt="4"/>
      <dgm:spPr/>
    </dgm:pt>
    <dgm:pt modelId="{A71C418F-5AF9-4705-9102-5AD68080D98D}" type="pres">
      <dgm:prSet presAssocID="{603F3F08-CFB8-4613-8BBB-AC1B0CFA31BA}" presName="dstNode" presStyleLbl="node1" presStyleIdx="0" presStyleCnt="4"/>
      <dgm:spPr/>
    </dgm:pt>
    <dgm:pt modelId="{5E2A2865-3796-41A7-BDEA-0DD6C30FA533}" type="pres">
      <dgm:prSet presAssocID="{57A0A0D1-376B-46A2-ADE3-DA8F42E47A5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379B7DF-F216-4F4C-803E-FB2D280D2D74}" type="pres">
      <dgm:prSet presAssocID="{57A0A0D1-376B-46A2-ADE3-DA8F42E47A5B}" presName="accent_1" presStyleCnt="0"/>
      <dgm:spPr/>
    </dgm:pt>
    <dgm:pt modelId="{D9836EEE-21B6-4DE1-9ECA-4FD422A3C7E5}" type="pres">
      <dgm:prSet presAssocID="{57A0A0D1-376B-46A2-ADE3-DA8F42E47A5B}" presName="accentRepeatNode" presStyleLbl="solidFgAcc1" presStyleIdx="0" presStyleCnt="4"/>
      <dgm:spPr/>
    </dgm:pt>
    <dgm:pt modelId="{BD281332-BFEC-4672-BA3E-4188B3D36770}" type="pres">
      <dgm:prSet presAssocID="{8F675B34-6D72-4CFD-865B-40D49BED192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BDD1979-18A0-4084-818B-51D8C992030B}" type="pres">
      <dgm:prSet presAssocID="{8F675B34-6D72-4CFD-865B-40D49BED1920}" presName="accent_2" presStyleCnt="0"/>
      <dgm:spPr/>
    </dgm:pt>
    <dgm:pt modelId="{9C5EB41E-EEB0-4D2F-B7A7-E278054654A0}" type="pres">
      <dgm:prSet presAssocID="{8F675B34-6D72-4CFD-865B-40D49BED1920}" presName="accentRepeatNode" presStyleLbl="solidFgAcc1" presStyleIdx="1" presStyleCnt="4"/>
      <dgm:spPr/>
    </dgm:pt>
    <dgm:pt modelId="{ABB7D9CD-6ABF-4406-8F74-CB538D65ECFD}" type="pres">
      <dgm:prSet presAssocID="{76F2F776-1499-466A-85E1-DC17987ABB4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C2B6CA8-A57B-41F0-8886-FAB9C02650CB}" type="pres">
      <dgm:prSet presAssocID="{76F2F776-1499-466A-85E1-DC17987ABB4F}" presName="accent_3" presStyleCnt="0"/>
      <dgm:spPr/>
    </dgm:pt>
    <dgm:pt modelId="{95C74277-6049-43C6-AC5C-6AA1C0665244}" type="pres">
      <dgm:prSet presAssocID="{76F2F776-1499-466A-85E1-DC17987ABB4F}" presName="accentRepeatNode" presStyleLbl="solidFgAcc1" presStyleIdx="2" presStyleCnt="4"/>
      <dgm:spPr/>
    </dgm:pt>
    <dgm:pt modelId="{7B483267-32FF-439C-80A7-83378D629558}" type="pres">
      <dgm:prSet presAssocID="{081778EB-EBBD-438E-9C6D-623ACFEB428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504D53-24A4-4F75-8BB6-5AAE53FEBEF9}" type="pres">
      <dgm:prSet presAssocID="{081778EB-EBBD-438E-9C6D-623ACFEB4285}" presName="accent_4" presStyleCnt="0"/>
      <dgm:spPr/>
    </dgm:pt>
    <dgm:pt modelId="{62825993-46C8-4131-9D97-009BCE6E0809}" type="pres">
      <dgm:prSet presAssocID="{081778EB-EBBD-438E-9C6D-623ACFEB4285}" presName="accentRepeatNode" presStyleLbl="solidFgAcc1" presStyleIdx="3" presStyleCnt="4"/>
      <dgm:spPr/>
    </dgm:pt>
  </dgm:ptLst>
  <dgm:cxnLst>
    <dgm:cxn modelId="{398D0729-202B-46D7-B187-222BFF00E120}" type="presOf" srcId="{57A0A0D1-376B-46A2-ADE3-DA8F42E47A5B}" destId="{5E2A2865-3796-41A7-BDEA-0DD6C30FA533}" srcOrd="0" destOrd="0" presId="urn:microsoft.com/office/officeart/2008/layout/VerticalCurvedList"/>
    <dgm:cxn modelId="{8CD655E4-07EE-41DD-B503-CF31E7CF631E}" srcId="{603F3F08-CFB8-4613-8BBB-AC1B0CFA31BA}" destId="{57A0A0D1-376B-46A2-ADE3-DA8F42E47A5B}" srcOrd="0" destOrd="0" parTransId="{532928FA-BC1F-48F1-84B8-0586361923D1}" sibTransId="{374B8A1E-DE2D-488D-A39E-5CF1CDE73E6B}"/>
    <dgm:cxn modelId="{B021AD83-72A3-47AB-8DB0-F7C0C951E330}" srcId="{603F3F08-CFB8-4613-8BBB-AC1B0CFA31BA}" destId="{081778EB-EBBD-438E-9C6D-623ACFEB4285}" srcOrd="3" destOrd="0" parTransId="{9DE7852F-DD68-4F71-8E55-5D6C2AE4744C}" sibTransId="{3E88B114-80CD-49E5-ADB6-72EF9AACBC8D}"/>
    <dgm:cxn modelId="{A6D64646-5148-4409-9D90-6BC06F781007}" srcId="{603F3F08-CFB8-4613-8BBB-AC1B0CFA31BA}" destId="{8F675B34-6D72-4CFD-865B-40D49BED1920}" srcOrd="1" destOrd="0" parTransId="{1CE14C63-0CC2-4249-8E74-4C61988C67F5}" sibTransId="{5785BE76-9D6E-44A3-ACC1-EC933166E3E5}"/>
    <dgm:cxn modelId="{1906E70C-BD3B-447E-BC53-524D4E5F3CA6}" type="presOf" srcId="{8F675B34-6D72-4CFD-865B-40D49BED1920}" destId="{BD281332-BFEC-4672-BA3E-4188B3D36770}" srcOrd="0" destOrd="0" presId="urn:microsoft.com/office/officeart/2008/layout/VerticalCurvedList"/>
    <dgm:cxn modelId="{F3ECC423-13E9-4B6C-A7B4-E695757E5258}" type="presOf" srcId="{76F2F776-1499-466A-85E1-DC17987ABB4F}" destId="{ABB7D9CD-6ABF-4406-8F74-CB538D65ECFD}" srcOrd="0" destOrd="0" presId="urn:microsoft.com/office/officeart/2008/layout/VerticalCurvedList"/>
    <dgm:cxn modelId="{7A18ADD6-C6EF-433B-98D3-7C3E835272E7}" srcId="{603F3F08-CFB8-4613-8BBB-AC1B0CFA31BA}" destId="{76F2F776-1499-466A-85E1-DC17987ABB4F}" srcOrd="2" destOrd="0" parTransId="{EF17912C-9117-47DB-924B-EE98A1B7A86C}" sibTransId="{402A9D65-932E-4FDB-AF11-49ADEB3E974E}"/>
    <dgm:cxn modelId="{4C50A3FB-2A9A-48A7-B141-95589E99FE2F}" type="presOf" srcId="{081778EB-EBBD-438E-9C6D-623ACFEB4285}" destId="{7B483267-32FF-439C-80A7-83378D629558}" srcOrd="0" destOrd="0" presId="urn:microsoft.com/office/officeart/2008/layout/VerticalCurvedList"/>
    <dgm:cxn modelId="{1B735EBC-D2DF-4E41-9917-0B0C863D17C9}" type="presOf" srcId="{603F3F08-CFB8-4613-8BBB-AC1B0CFA31BA}" destId="{101A5C90-177B-4094-A7EE-5FCAD5E72DB2}" srcOrd="0" destOrd="0" presId="urn:microsoft.com/office/officeart/2008/layout/VerticalCurvedList"/>
    <dgm:cxn modelId="{CAA572C1-CC47-45BF-9B41-6A299B39E1EB}" type="presOf" srcId="{374B8A1E-DE2D-488D-A39E-5CF1CDE73E6B}" destId="{130E0973-48B4-41CD-84D2-35C5AB58D005}" srcOrd="0" destOrd="0" presId="urn:microsoft.com/office/officeart/2008/layout/VerticalCurvedList"/>
    <dgm:cxn modelId="{1C8B661E-57D5-477D-B573-69DF39ABCD0E}" type="presParOf" srcId="{101A5C90-177B-4094-A7EE-5FCAD5E72DB2}" destId="{4DE9CDE3-E2B3-49AB-A3FB-A420C037DC6C}" srcOrd="0" destOrd="0" presId="urn:microsoft.com/office/officeart/2008/layout/VerticalCurvedList"/>
    <dgm:cxn modelId="{89419F6D-C2C1-403F-BF25-CA1F4F32D726}" type="presParOf" srcId="{4DE9CDE3-E2B3-49AB-A3FB-A420C037DC6C}" destId="{1F07234C-9DDD-4EC3-8B82-623C6A75EA20}" srcOrd="0" destOrd="0" presId="urn:microsoft.com/office/officeart/2008/layout/VerticalCurvedList"/>
    <dgm:cxn modelId="{2B480C84-BC14-49B5-9818-B02F269F2BBD}" type="presParOf" srcId="{1F07234C-9DDD-4EC3-8B82-623C6A75EA20}" destId="{2281F051-1D81-4BE4-B68D-23E9FDBED614}" srcOrd="0" destOrd="0" presId="urn:microsoft.com/office/officeart/2008/layout/VerticalCurvedList"/>
    <dgm:cxn modelId="{84BFB8C6-5195-457D-A5A5-43CF05CD83D0}" type="presParOf" srcId="{1F07234C-9DDD-4EC3-8B82-623C6A75EA20}" destId="{130E0973-48B4-41CD-84D2-35C5AB58D005}" srcOrd="1" destOrd="0" presId="urn:microsoft.com/office/officeart/2008/layout/VerticalCurvedList"/>
    <dgm:cxn modelId="{9C31F570-BDF9-4171-AC7B-4DBEF44462C1}" type="presParOf" srcId="{1F07234C-9DDD-4EC3-8B82-623C6A75EA20}" destId="{591AA114-5557-4EFF-AF2B-669B9D02BFE1}" srcOrd="2" destOrd="0" presId="urn:microsoft.com/office/officeart/2008/layout/VerticalCurvedList"/>
    <dgm:cxn modelId="{F64459B2-3435-4A25-AF7E-5998AF2EA627}" type="presParOf" srcId="{1F07234C-9DDD-4EC3-8B82-623C6A75EA20}" destId="{A71C418F-5AF9-4705-9102-5AD68080D98D}" srcOrd="3" destOrd="0" presId="urn:microsoft.com/office/officeart/2008/layout/VerticalCurvedList"/>
    <dgm:cxn modelId="{89DD108F-6165-466C-88B4-E35859C1E9E5}" type="presParOf" srcId="{4DE9CDE3-E2B3-49AB-A3FB-A420C037DC6C}" destId="{5E2A2865-3796-41A7-BDEA-0DD6C30FA533}" srcOrd="1" destOrd="0" presId="urn:microsoft.com/office/officeart/2008/layout/VerticalCurvedList"/>
    <dgm:cxn modelId="{8557F95A-DC94-4A82-9322-CC5213749DBF}" type="presParOf" srcId="{4DE9CDE3-E2B3-49AB-A3FB-A420C037DC6C}" destId="{C379B7DF-F216-4F4C-803E-FB2D280D2D74}" srcOrd="2" destOrd="0" presId="urn:microsoft.com/office/officeart/2008/layout/VerticalCurvedList"/>
    <dgm:cxn modelId="{EFF33DD2-8976-423B-8A53-137E6AB2E4E7}" type="presParOf" srcId="{C379B7DF-F216-4F4C-803E-FB2D280D2D74}" destId="{D9836EEE-21B6-4DE1-9ECA-4FD422A3C7E5}" srcOrd="0" destOrd="0" presId="urn:microsoft.com/office/officeart/2008/layout/VerticalCurvedList"/>
    <dgm:cxn modelId="{258CFE5E-4A37-40CE-B5BE-8C338E28D7DF}" type="presParOf" srcId="{4DE9CDE3-E2B3-49AB-A3FB-A420C037DC6C}" destId="{BD281332-BFEC-4672-BA3E-4188B3D36770}" srcOrd="3" destOrd="0" presId="urn:microsoft.com/office/officeart/2008/layout/VerticalCurvedList"/>
    <dgm:cxn modelId="{158FFF74-B8B3-4E35-ACFE-19A993CADC3B}" type="presParOf" srcId="{4DE9CDE3-E2B3-49AB-A3FB-A420C037DC6C}" destId="{5BDD1979-18A0-4084-818B-51D8C992030B}" srcOrd="4" destOrd="0" presId="urn:microsoft.com/office/officeart/2008/layout/VerticalCurvedList"/>
    <dgm:cxn modelId="{FFDB56AF-2AEC-42AA-A58A-9BA35BEF8CDD}" type="presParOf" srcId="{5BDD1979-18A0-4084-818B-51D8C992030B}" destId="{9C5EB41E-EEB0-4D2F-B7A7-E278054654A0}" srcOrd="0" destOrd="0" presId="urn:microsoft.com/office/officeart/2008/layout/VerticalCurvedList"/>
    <dgm:cxn modelId="{CD6107A7-D3F7-4F2C-ABEF-7FEFB88E5F3C}" type="presParOf" srcId="{4DE9CDE3-E2B3-49AB-A3FB-A420C037DC6C}" destId="{ABB7D9CD-6ABF-4406-8F74-CB538D65ECFD}" srcOrd="5" destOrd="0" presId="urn:microsoft.com/office/officeart/2008/layout/VerticalCurvedList"/>
    <dgm:cxn modelId="{447DB247-7D3D-4E81-9B4D-67480CBB1AC1}" type="presParOf" srcId="{4DE9CDE3-E2B3-49AB-A3FB-A420C037DC6C}" destId="{DC2B6CA8-A57B-41F0-8886-FAB9C02650CB}" srcOrd="6" destOrd="0" presId="urn:microsoft.com/office/officeart/2008/layout/VerticalCurvedList"/>
    <dgm:cxn modelId="{8633BBB6-86DC-4F14-8C7E-466C1694B072}" type="presParOf" srcId="{DC2B6CA8-A57B-41F0-8886-FAB9C02650CB}" destId="{95C74277-6049-43C6-AC5C-6AA1C0665244}" srcOrd="0" destOrd="0" presId="urn:microsoft.com/office/officeart/2008/layout/VerticalCurvedList"/>
    <dgm:cxn modelId="{D4ED666A-9B8E-4638-BB79-E4BDC430D876}" type="presParOf" srcId="{4DE9CDE3-E2B3-49AB-A3FB-A420C037DC6C}" destId="{7B483267-32FF-439C-80A7-83378D629558}" srcOrd="7" destOrd="0" presId="urn:microsoft.com/office/officeart/2008/layout/VerticalCurvedList"/>
    <dgm:cxn modelId="{F4675512-481E-4E00-A5EF-1256925C2BCB}" type="presParOf" srcId="{4DE9CDE3-E2B3-49AB-A3FB-A420C037DC6C}" destId="{97504D53-24A4-4F75-8BB6-5AAE53FEBEF9}" srcOrd="8" destOrd="0" presId="urn:microsoft.com/office/officeart/2008/layout/VerticalCurvedList"/>
    <dgm:cxn modelId="{0180E5C5-0AEA-41F8-987F-C0A4676C5D0F}" type="presParOf" srcId="{97504D53-24A4-4F75-8BB6-5AAE53FEBEF9}" destId="{62825993-46C8-4131-9D97-009BCE6E08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BBF854-C948-41FA-8AEC-64333C8A251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3D83EFDD-1545-41DA-838A-0DF7308F77C5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Mengembangkan budaya “mendukung strategi”</a:t>
          </a:r>
          <a:endParaRPr lang="id-ID" b="1" dirty="0">
            <a:solidFill>
              <a:schemeClr val="tx1"/>
            </a:solidFill>
          </a:endParaRPr>
        </a:p>
      </dgm:t>
    </dgm:pt>
    <dgm:pt modelId="{37B44A90-3D62-442D-A1E9-8B845C2DEB9C}" type="parTrans" cxnId="{51E8F3C1-A4B9-4D6D-A20D-08DF997BEB6F}">
      <dgm:prSet/>
      <dgm:spPr/>
      <dgm:t>
        <a:bodyPr/>
        <a:lstStyle/>
        <a:p>
          <a:endParaRPr lang="id-ID"/>
        </a:p>
      </dgm:t>
    </dgm:pt>
    <dgm:pt modelId="{925095B5-ABF2-4EB2-8A06-3463F7E1E359}" type="sibTrans" cxnId="{51E8F3C1-A4B9-4D6D-A20D-08DF997BEB6F}">
      <dgm:prSet/>
      <dgm:spPr/>
      <dgm:t>
        <a:bodyPr/>
        <a:lstStyle/>
        <a:p>
          <a:endParaRPr lang="id-ID"/>
        </a:p>
      </dgm:t>
    </dgm:pt>
    <dgm:pt modelId="{36B5BC7A-0404-473C-AFEF-90C5E35940CF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Menciptakan struktur organisasi yang efektif</a:t>
          </a:r>
          <a:endParaRPr lang="id-ID" b="1" dirty="0">
            <a:solidFill>
              <a:schemeClr val="tx1"/>
            </a:solidFill>
          </a:endParaRPr>
        </a:p>
      </dgm:t>
    </dgm:pt>
    <dgm:pt modelId="{BBDDA396-8F28-4697-9288-6DC10DE1FEC3}" type="parTrans" cxnId="{22390D96-4CEF-4FC4-83D7-C486D1CEE9D8}">
      <dgm:prSet/>
      <dgm:spPr/>
      <dgm:t>
        <a:bodyPr/>
        <a:lstStyle/>
        <a:p>
          <a:endParaRPr lang="id-ID"/>
        </a:p>
      </dgm:t>
    </dgm:pt>
    <dgm:pt modelId="{87C983A2-C37E-4567-BAB2-514351EEE57F}" type="sibTrans" cxnId="{22390D96-4CEF-4FC4-83D7-C486D1CEE9D8}">
      <dgm:prSet/>
      <dgm:spPr/>
      <dgm:t>
        <a:bodyPr/>
        <a:lstStyle/>
        <a:p>
          <a:endParaRPr lang="id-ID"/>
        </a:p>
      </dgm:t>
    </dgm:pt>
    <dgm:pt modelId="{DC9EB001-FA9B-4BC8-B400-56014BD0E865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Mengarahkan upaya pemasaran</a:t>
          </a:r>
          <a:endParaRPr lang="id-ID" b="1" dirty="0">
            <a:solidFill>
              <a:schemeClr val="tx1"/>
            </a:solidFill>
          </a:endParaRPr>
        </a:p>
      </dgm:t>
    </dgm:pt>
    <dgm:pt modelId="{6A3A7715-C6D7-4637-A388-17926B0A524F}" type="parTrans" cxnId="{ED1E4061-FC54-4578-8EEE-1ECE1DA412BF}">
      <dgm:prSet/>
      <dgm:spPr/>
      <dgm:t>
        <a:bodyPr/>
        <a:lstStyle/>
        <a:p>
          <a:endParaRPr lang="id-ID"/>
        </a:p>
      </dgm:t>
    </dgm:pt>
    <dgm:pt modelId="{4555EFDB-763F-4BCE-AE78-D90ABD2A1C8E}" type="sibTrans" cxnId="{ED1E4061-FC54-4578-8EEE-1ECE1DA412BF}">
      <dgm:prSet/>
      <dgm:spPr/>
      <dgm:t>
        <a:bodyPr/>
        <a:lstStyle/>
        <a:p>
          <a:endParaRPr lang="id-ID"/>
        </a:p>
      </dgm:t>
    </dgm:pt>
    <dgm:pt modelId="{ED75CF1A-3C77-4AB3-B6D1-45FAF5ED4220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Mempersiapkan dana</a:t>
          </a:r>
          <a:endParaRPr lang="id-ID" b="1" dirty="0">
            <a:solidFill>
              <a:schemeClr val="tx1"/>
            </a:solidFill>
          </a:endParaRPr>
        </a:p>
      </dgm:t>
    </dgm:pt>
    <dgm:pt modelId="{55B7B24D-1462-406F-AC45-658035524630}" type="parTrans" cxnId="{FED5D40C-4DD7-4A35-A8A3-49620CE16124}">
      <dgm:prSet/>
      <dgm:spPr/>
      <dgm:t>
        <a:bodyPr/>
        <a:lstStyle/>
        <a:p>
          <a:endParaRPr lang="id-ID"/>
        </a:p>
      </dgm:t>
    </dgm:pt>
    <dgm:pt modelId="{AE376EA3-992B-4090-BB2A-2854700BBD03}" type="sibTrans" cxnId="{FED5D40C-4DD7-4A35-A8A3-49620CE16124}">
      <dgm:prSet/>
      <dgm:spPr/>
      <dgm:t>
        <a:bodyPr/>
        <a:lstStyle/>
        <a:p>
          <a:endParaRPr lang="id-ID"/>
        </a:p>
      </dgm:t>
    </dgm:pt>
    <dgm:pt modelId="{A3B6081B-0777-488C-A179-29255301FC2F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Menghubungkan kompensasi karyawan terhadap kinerja organisasi</a:t>
          </a:r>
          <a:endParaRPr lang="id-ID" b="1" dirty="0">
            <a:solidFill>
              <a:schemeClr val="tx1"/>
            </a:solidFill>
          </a:endParaRPr>
        </a:p>
      </dgm:t>
    </dgm:pt>
    <dgm:pt modelId="{67EE72B0-3527-46A1-B0EE-1A7F4E2BBE80}" type="parTrans" cxnId="{5120D063-87A0-4040-9F74-A88CE089A1B8}">
      <dgm:prSet/>
      <dgm:spPr/>
      <dgm:t>
        <a:bodyPr/>
        <a:lstStyle/>
        <a:p>
          <a:endParaRPr lang="id-ID"/>
        </a:p>
      </dgm:t>
    </dgm:pt>
    <dgm:pt modelId="{FB2CA84A-8342-4BF5-994A-DAA6272163A3}" type="sibTrans" cxnId="{5120D063-87A0-4040-9F74-A88CE089A1B8}">
      <dgm:prSet/>
      <dgm:spPr/>
      <dgm:t>
        <a:bodyPr/>
        <a:lstStyle/>
        <a:p>
          <a:endParaRPr lang="id-ID"/>
        </a:p>
      </dgm:t>
    </dgm:pt>
    <dgm:pt modelId="{1ABE8749-3611-49AC-84FF-EBADD2DE259E}" type="pres">
      <dgm:prSet presAssocID="{BEBBF854-C948-41FA-8AEC-64333C8A25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31C4FBA-C8F1-4C9C-ADC2-804B3458BE37}" type="pres">
      <dgm:prSet presAssocID="{3D83EFDD-1545-41DA-838A-0DF7308F77C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04DC805-0605-4F62-A83A-690CA0F8F418}" type="pres">
      <dgm:prSet presAssocID="{925095B5-ABF2-4EB2-8A06-3463F7E1E359}" presName="spacer" presStyleCnt="0"/>
      <dgm:spPr/>
    </dgm:pt>
    <dgm:pt modelId="{0F9C0CFB-AD6F-4E47-BB58-FEA70F553A75}" type="pres">
      <dgm:prSet presAssocID="{36B5BC7A-0404-473C-AFEF-90C5E35940C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5A11A20-A9F5-4B11-85B3-670630F4F237}" type="pres">
      <dgm:prSet presAssocID="{87C983A2-C37E-4567-BAB2-514351EEE57F}" presName="spacer" presStyleCnt="0"/>
      <dgm:spPr/>
    </dgm:pt>
    <dgm:pt modelId="{D53C18FD-4A07-4501-B449-4F79BDBADFC8}" type="pres">
      <dgm:prSet presAssocID="{DC9EB001-FA9B-4BC8-B400-56014BD0E86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72CB50-C9A3-4F96-A348-4865188FB6AA}" type="pres">
      <dgm:prSet presAssocID="{4555EFDB-763F-4BCE-AE78-D90ABD2A1C8E}" presName="spacer" presStyleCnt="0"/>
      <dgm:spPr/>
    </dgm:pt>
    <dgm:pt modelId="{C672DC17-F941-4796-B565-FAE5206FA010}" type="pres">
      <dgm:prSet presAssocID="{ED75CF1A-3C77-4AB3-B6D1-45FAF5ED422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0389B88-EFF1-4404-9D3F-ADAEE0B6322F}" type="pres">
      <dgm:prSet presAssocID="{AE376EA3-992B-4090-BB2A-2854700BBD03}" presName="spacer" presStyleCnt="0"/>
      <dgm:spPr/>
    </dgm:pt>
    <dgm:pt modelId="{AB4838A8-7D65-4344-8C56-D656662D0DCA}" type="pres">
      <dgm:prSet presAssocID="{A3B6081B-0777-488C-A179-29255301FC2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120D063-87A0-4040-9F74-A88CE089A1B8}" srcId="{BEBBF854-C948-41FA-8AEC-64333C8A2511}" destId="{A3B6081B-0777-488C-A179-29255301FC2F}" srcOrd="4" destOrd="0" parTransId="{67EE72B0-3527-46A1-B0EE-1A7F4E2BBE80}" sibTransId="{FB2CA84A-8342-4BF5-994A-DAA6272163A3}"/>
    <dgm:cxn modelId="{FEA20E30-DF15-47EE-92EF-3082A22B7298}" type="presOf" srcId="{36B5BC7A-0404-473C-AFEF-90C5E35940CF}" destId="{0F9C0CFB-AD6F-4E47-BB58-FEA70F553A75}" srcOrd="0" destOrd="0" presId="urn:microsoft.com/office/officeart/2005/8/layout/vList2"/>
    <dgm:cxn modelId="{22390D96-4CEF-4FC4-83D7-C486D1CEE9D8}" srcId="{BEBBF854-C948-41FA-8AEC-64333C8A2511}" destId="{36B5BC7A-0404-473C-AFEF-90C5E35940CF}" srcOrd="1" destOrd="0" parTransId="{BBDDA396-8F28-4697-9288-6DC10DE1FEC3}" sibTransId="{87C983A2-C37E-4567-BAB2-514351EEE57F}"/>
    <dgm:cxn modelId="{428F334B-D17E-46C2-80B3-AA44314F5202}" type="presOf" srcId="{ED75CF1A-3C77-4AB3-B6D1-45FAF5ED4220}" destId="{C672DC17-F941-4796-B565-FAE5206FA010}" srcOrd="0" destOrd="0" presId="urn:microsoft.com/office/officeart/2005/8/layout/vList2"/>
    <dgm:cxn modelId="{BE4571DB-72DB-4DF7-922F-1E9D512B2E5A}" type="presOf" srcId="{3D83EFDD-1545-41DA-838A-0DF7308F77C5}" destId="{931C4FBA-C8F1-4C9C-ADC2-804B3458BE37}" srcOrd="0" destOrd="0" presId="urn:microsoft.com/office/officeart/2005/8/layout/vList2"/>
    <dgm:cxn modelId="{D5EA4A50-0CB0-4C00-A848-C37203E79D10}" type="presOf" srcId="{A3B6081B-0777-488C-A179-29255301FC2F}" destId="{AB4838A8-7D65-4344-8C56-D656662D0DCA}" srcOrd="0" destOrd="0" presId="urn:microsoft.com/office/officeart/2005/8/layout/vList2"/>
    <dgm:cxn modelId="{ED1E4061-FC54-4578-8EEE-1ECE1DA412BF}" srcId="{BEBBF854-C948-41FA-8AEC-64333C8A2511}" destId="{DC9EB001-FA9B-4BC8-B400-56014BD0E865}" srcOrd="2" destOrd="0" parTransId="{6A3A7715-C6D7-4637-A388-17926B0A524F}" sibTransId="{4555EFDB-763F-4BCE-AE78-D90ABD2A1C8E}"/>
    <dgm:cxn modelId="{51E8F3C1-A4B9-4D6D-A20D-08DF997BEB6F}" srcId="{BEBBF854-C948-41FA-8AEC-64333C8A2511}" destId="{3D83EFDD-1545-41DA-838A-0DF7308F77C5}" srcOrd="0" destOrd="0" parTransId="{37B44A90-3D62-442D-A1E9-8B845C2DEB9C}" sibTransId="{925095B5-ABF2-4EB2-8A06-3463F7E1E359}"/>
    <dgm:cxn modelId="{FED5D40C-4DD7-4A35-A8A3-49620CE16124}" srcId="{BEBBF854-C948-41FA-8AEC-64333C8A2511}" destId="{ED75CF1A-3C77-4AB3-B6D1-45FAF5ED4220}" srcOrd="3" destOrd="0" parTransId="{55B7B24D-1462-406F-AC45-658035524630}" sibTransId="{AE376EA3-992B-4090-BB2A-2854700BBD03}"/>
    <dgm:cxn modelId="{1693AFEA-ABB1-4A80-A3EF-E838B3987F67}" type="presOf" srcId="{BEBBF854-C948-41FA-8AEC-64333C8A2511}" destId="{1ABE8749-3611-49AC-84FF-EBADD2DE259E}" srcOrd="0" destOrd="0" presId="urn:microsoft.com/office/officeart/2005/8/layout/vList2"/>
    <dgm:cxn modelId="{08D884CA-19E4-426C-A9ED-3FBBE3404F7E}" type="presOf" srcId="{DC9EB001-FA9B-4BC8-B400-56014BD0E865}" destId="{D53C18FD-4A07-4501-B449-4F79BDBADFC8}" srcOrd="0" destOrd="0" presId="urn:microsoft.com/office/officeart/2005/8/layout/vList2"/>
    <dgm:cxn modelId="{874B7767-2873-4FD8-9DD7-43C4897E290C}" type="presParOf" srcId="{1ABE8749-3611-49AC-84FF-EBADD2DE259E}" destId="{931C4FBA-C8F1-4C9C-ADC2-804B3458BE37}" srcOrd="0" destOrd="0" presId="urn:microsoft.com/office/officeart/2005/8/layout/vList2"/>
    <dgm:cxn modelId="{336F8DA3-DFEB-4174-8EDA-9D1D5D29E728}" type="presParOf" srcId="{1ABE8749-3611-49AC-84FF-EBADD2DE259E}" destId="{F04DC805-0605-4F62-A83A-690CA0F8F418}" srcOrd="1" destOrd="0" presId="urn:microsoft.com/office/officeart/2005/8/layout/vList2"/>
    <dgm:cxn modelId="{0BAF6997-E735-4FAA-A542-1D20C824BBCD}" type="presParOf" srcId="{1ABE8749-3611-49AC-84FF-EBADD2DE259E}" destId="{0F9C0CFB-AD6F-4E47-BB58-FEA70F553A75}" srcOrd="2" destOrd="0" presId="urn:microsoft.com/office/officeart/2005/8/layout/vList2"/>
    <dgm:cxn modelId="{B259D746-8AF6-416F-A08B-3F3A3FA45244}" type="presParOf" srcId="{1ABE8749-3611-49AC-84FF-EBADD2DE259E}" destId="{C5A11A20-A9F5-4B11-85B3-670630F4F237}" srcOrd="3" destOrd="0" presId="urn:microsoft.com/office/officeart/2005/8/layout/vList2"/>
    <dgm:cxn modelId="{15AB1E0A-159A-4493-8054-D4E0385BB678}" type="presParOf" srcId="{1ABE8749-3611-49AC-84FF-EBADD2DE259E}" destId="{D53C18FD-4A07-4501-B449-4F79BDBADFC8}" srcOrd="4" destOrd="0" presId="urn:microsoft.com/office/officeart/2005/8/layout/vList2"/>
    <dgm:cxn modelId="{153064EA-78D6-4C2A-921F-C4A8BB1A7938}" type="presParOf" srcId="{1ABE8749-3611-49AC-84FF-EBADD2DE259E}" destId="{4972CB50-C9A3-4F96-A348-4865188FB6AA}" srcOrd="5" destOrd="0" presId="urn:microsoft.com/office/officeart/2005/8/layout/vList2"/>
    <dgm:cxn modelId="{C5BEDC30-19BF-4FD0-943C-2B9DDCA104D7}" type="presParOf" srcId="{1ABE8749-3611-49AC-84FF-EBADD2DE259E}" destId="{C672DC17-F941-4796-B565-FAE5206FA010}" srcOrd="6" destOrd="0" presId="urn:microsoft.com/office/officeart/2005/8/layout/vList2"/>
    <dgm:cxn modelId="{E367BD42-8DE3-44F9-BE56-74DFF80D2616}" type="presParOf" srcId="{1ABE8749-3611-49AC-84FF-EBADD2DE259E}" destId="{70389B88-EFF1-4404-9D3F-ADAEE0B6322F}" srcOrd="7" destOrd="0" presId="urn:microsoft.com/office/officeart/2005/8/layout/vList2"/>
    <dgm:cxn modelId="{99AC25CE-96A9-4E86-9213-6E64A90150AF}" type="presParOf" srcId="{1ABE8749-3611-49AC-84FF-EBADD2DE259E}" destId="{AB4838A8-7D65-4344-8C56-D656662D0DC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1356117-F9DC-4D5F-956A-47F1323C8FA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9A66EDC9-54BE-435F-B082-8131ABA6EECA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Tahap action dalam manajemen strategik</a:t>
          </a:r>
          <a:endParaRPr lang="id-ID" b="1" dirty="0">
            <a:solidFill>
              <a:schemeClr val="tx1"/>
            </a:solidFill>
          </a:endParaRPr>
        </a:p>
      </dgm:t>
    </dgm:pt>
    <dgm:pt modelId="{08E31E39-2068-484F-B657-230E47DB546C}" type="parTrans" cxnId="{989316B7-1C72-48D3-9EAA-D8098D69E846}">
      <dgm:prSet/>
      <dgm:spPr/>
      <dgm:t>
        <a:bodyPr/>
        <a:lstStyle/>
        <a:p>
          <a:endParaRPr lang="id-ID"/>
        </a:p>
      </dgm:t>
    </dgm:pt>
    <dgm:pt modelId="{CD9D4B49-6FCE-4D59-AF26-3475EEC05010}" type="sibTrans" cxnId="{989316B7-1C72-48D3-9EAA-D8098D69E846}">
      <dgm:prSet/>
      <dgm:spPr/>
      <dgm:t>
        <a:bodyPr/>
        <a:lstStyle/>
        <a:p>
          <a:endParaRPr lang="id-ID"/>
        </a:p>
      </dgm:t>
    </dgm:pt>
    <dgm:pt modelId="{C7491990-4C66-4A07-AC02-8A88272CD18C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Mobilisasi Karyawan dan Manajer</a:t>
          </a:r>
          <a:endParaRPr lang="id-ID" b="1" dirty="0">
            <a:solidFill>
              <a:schemeClr val="tx1"/>
            </a:solidFill>
          </a:endParaRPr>
        </a:p>
      </dgm:t>
    </dgm:pt>
    <dgm:pt modelId="{2F8279FC-6562-42F5-88DA-DD598546159D}" type="parTrans" cxnId="{6CD5E1E0-0740-4392-AF6D-76F0D4CF2526}">
      <dgm:prSet/>
      <dgm:spPr/>
      <dgm:t>
        <a:bodyPr/>
        <a:lstStyle/>
        <a:p>
          <a:endParaRPr lang="id-ID"/>
        </a:p>
      </dgm:t>
    </dgm:pt>
    <dgm:pt modelId="{51BA3A99-6BDF-43CA-A2E5-9470D383C6B2}" type="sibTrans" cxnId="{6CD5E1E0-0740-4392-AF6D-76F0D4CF2526}">
      <dgm:prSet/>
      <dgm:spPr/>
      <dgm:t>
        <a:bodyPr/>
        <a:lstStyle/>
        <a:p>
          <a:endParaRPr lang="id-ID"/>
        </a:p>
      </dgm:t>
    </dgm:pt>
    <dgm:pt modelId="{F50CC7ED-5FA5-42EF-B86F-E28BB1215E82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Tahap yang paling sulit</a:t>
          </a:r>
          <a:endParaRPr lang="id-ID" b="1" dirty="0">
            <a:solidFill>
              <a:schemeClr val="tx1"/>
            </a:solidFill>
          </a:endParaRPr>
        </a:p>
      </dgm:t>
    </dgm:pt>
    <dgm:pt modelId="{0B5757AC-5736-4157-8634-1D49F9396DCD}" type="parTrans" cxnId="{80F76447-8B89-41DE-80D9-3C03E39776BF}">
      <dgm:prSet/>
      <dgm:spPr/>
      <dgm:t>
        <a:bodyPr/>
        <a:lstStyle/>
        <a:p>
          <a:endParaRPr lang="id-ID"/>
        </a:p>
      </dgm:t>
    </dgm:pt>
    <dgm:pt modelId="{5E6355F5-3EE7-43DA-86EB-01036FF1D334}" type="sibTrans" cxnId="{80F76447-8B89-41DE-80D9-3C03E39776BF}">
      <dgm:prSet/>
      <dgm:spPr/>
      <dgm:t>
        <a:bodyPr/>
        <a:lstStyle/>
        <a:p>
          <a:endParaRPr lang="id-ID"/>
        </a:p>
      </dgm:t>
    </dgm:pt>
    <dgm:pt modelId="{4751D4EC-3F40-4BCE-8FB1-819FCE1E148F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Sangat diperlukan skill interpersonal</a:t>
          </a:r>
          <a:endParaRPr lang="id-ID" b="1" dirty="0">
            <a:solidFill>
              <a:schemeClr val="tx1"/>
            </a:solidFill>
          </a:endParaRPr>
        </a:p>
      </dgm:t>
    </dgm:pt>
    <dgm:pt modelId="{58B09892-07C9-466D-A5F9-0E5EE6299656}" type="parTrans" cxnId="{E5D1077D-4B24-41CA-B4D6-89CBBEDAAD97}">
      <dgm:prSet/>
      <dgm:spPr/>
      <dgm:t>
        <a:bodyPr/>
        <a:lstStyle/>
        <a:p>
          <a:endParaRPr lang="id-ID"/>
        </a:p>
      </dgm:t>
    </dgm:pt>
    <dgm:pt modelId="{B28B2719-E269-43DA-A82C-0EBEFD0BE2AE}" type="sibTrans" cxnId="{E5D1077D-4B24-41CA-B4D6-89CBBEDAAD97}">
      <dgm:prSet/>
      <dgm:spPr/>
      <dgm:t>
        <a:bodyPr/>
        <a:lstStyle/>
        <a:p>
          <a:endParaRPr lang="id-ID"/>
        </a:p>
      </dgm:t>
    </dgm:pt>
    <dgm:pt modelId="{2756C405-BDB7-49B5-8A91-0DDA178810C9}" type="pres">
      <dgm:prSet presAssocID="{B1356117-F9DC-4D5F-956A-47F1323C8FA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147E5AD-D701-445A-9777-0902332327D4}" type="pres">
      <dgm:prSet presAssocID="{B1356117-F9DC-4D5F-956A-47F1323C8FA7}" presName="dummyMaxCanvas" presStyleCnt="0">
        <dgm:presLayoutVars/>
      </dgm:prSet>
      <dgm:spPr/>
    </dgm:pt>
    <dgm:pt modelId="{41CDB2CC-D92D-426A-8C97-6F7AF9A93CCE}" type="pres">
      <dgm:prSet presAssocID="{B1356117-F9DC-4D5F-956A-47F1323C8FA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2EA8010-AFA0-425A-B8E6-16B5BE842B40}" type="pres">
      <dgm:prSet presAssocID="{B1356117-F9DC-4D5F-956A-47F1323C8FA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7458CFF-F13B-4BBB-8051-078F27BEC51A}" type="pres">
      <dgm:prSet presAssocID="{B1356117-F9DC-4D5F-956A-47F1323C8FA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AEB0B6B-1D42-4AC5-B57C-E8DA4E245CFC}" type="pres">
      <dgm:prSet presAssocID="{B1356117-F9DC-4D5F-956A-47F1323C8FA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0A5032-B8E7-4B41-AB2B-6560FB5F0DF4}" type="pres">
      <dgm:prSet presAssocID="{B1356117-F9DC-4D5F-956A-47F1323C8FA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A2B2CDC-533E-4869-AAAF-9C70CBC1C71A}" type="pres">
      <dgm:prSet presAssocID="{B1356117-F9DC-4D5F-956A-47F1323C8FA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C13E4E6-9C4C-424C-981D-3B8D267F26F8}" type="pres">
      <dgm:prSet presAssocID="{B1356117-F9DC-4D5F-956A-47F1323C8FA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3926FC-3BA3-4B04-957D-BDBD82D3C5CD}" type="pres">
      <dgm:prSet presAssocID="{B1356117-F9DC-4D5F-956A-47F1323C8FA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BCA1612-2189-4B6A-9955-163D3537943B}" type="pres">
      <dgm:prSet presAssocID="{B1356117-F9DC-4D5F-956A-47F1323C8FA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A1CD0F7-98D6-4A4B-AA4E-362B8ACC2802}" type="pres">
      <dgm:prSet presAssocID="{B1356117-F9DC-4D5F-956A-47F1323C8FA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8B7B633-6621-49A3-8653-D6B2626541D1}" type="pres">
      <dgm:prSet presAssocID="{B1356117-F9DC-4D5F-956A-47F1323C8FA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55C1438-F2B7-4347-AEF2-E6C71B35A3BF}" type="presOf" srcId="{CD9D4B49-6FCE-4D59-AF26-3475EEC05010}" destId="{390A5032-B8E7-4B41-AB2B-6560FB5F0DF4}" srcOrd="0" destOrd="0" presId="urn:microsoft.com/office/officeart/2005/8/layout/vProcess5"/>
    <dgm:cxn modelId="{C467A6F4-8543-4FDE-8AF4-2CE5F216A176}" type="presOf" srcId="{B1356117-F9DC-4D5F-956A-47F1323C8FA7}" destId="{2756C405-BDB7-49B5-8A91-0DDA178810C9}" srcOrd="0" destOrd="0" presId="urn:microsoft.com/office/officeart/2005/8/layout/vProcess5"/>
    <dgm:cxn modelId="{80F76447-8B89-41DE-80D9-3C03E39776BF}" srcId="{B1356117-F9DC-4D5F-956A-47F1323C8FA7}" destId="{F50CC7ED-5FA5-42EF-B86F-E28BB1215E82}" srcOrd="2" destOrd="0" parTransId="{0B5757AC-5736-4157-8634-1D49F9396DCD}" sibTransId="{5E6355F5-3EE7-43DA-86EB-01036FF1D334}"/>
    <dgm:cxn modelId="{347FA980-D9A4-48E0-9F12-65C5458F9A15}" type="presOf" srcId="{C7491990-4C66-4A07-AC02-8A88272CD18C}" destId="{CBCA1612-2189-4B6A-9955-163D3537943B}" srcOrd="1" destOrd="0" presId="urn:microsoft.com/office/officeart/2005/8/layout/vProcess5"/>
    <dgm:cxn modelId="{CED9A636-0526-4622-B63A-4A89F8DC26F7}" type="presOf" srcId="{4751D4EC-3F40-4BCE-8FB1-819FCE1E148F}" destId="{68B7B633-6621-49A3-8653-D6B2626541D1}" srcOrd="1" destOrd="0" presId="urn:microsoft.com/office/officeart/2005/8/layout/vProcess5"/>
    <dgm:cxn modelId="{E5D1077D-4B24-41CA-B4D6-89CBBEDAAD97}" srcId="{B1356117-F9DC-4D5F-956A-47F1323C8FA7}" destId="{4751D4EC-3F40-4BCE-8FB1-819FCE1E148F}" srcOrd="3" destOrd="0" parTransId="{58B09892-07C9-466D-A5F9-0E5EE6299656}" sibTransId="{B28B2719-E269-43DA-A82C-0EBEFD0BE2AE}"/>
    <dgm:cxn modelId="{42DB6A8C-A18E-4BE1-B00A-7F48B761E07D}" type="presOf" srcId="{9A66EDC9-54BE-435F-B082-8131ABA6EECA}" destId="{41CDB2CC-D92D-426A-8C97-6F7AF9A93CCE}" srcOrd="0" destOrd="0" presId="urn:microsoft.com/office/officeart/2005/8/layout/vProcess5"/>
    <dgm:cxn modelId="{81C8C1CE-037B-4168-B4FD-DB2963C3CD47}" type="presOf" srcId="{F50CC7ED-5FA5-42EF-B86F-E28BB1215E82}" destId="{3A1CD0F7-98D6-4A4B-AA4E-362B8ACC2802}" srcOrd="1" destOrd="0" presId="urn:microsoft.com/office/officeart/2005/8/layout/vProcess5"/>
    <dgm:cxn modelId="{6CD5E1E0-0740-4392-AF6D-76F0D4CF2526}" srcId="{B1356117-F9DC-4D5F-956A-47F1323C8FA7}" destId="{C7491990-4C66-4A07-AC02-8A88272CD18C}" srcOrd="1" destOrd="0" parTransId="{2F8279FC-6562-42F5-88DA-DD598546159D}" sibTransId="{51BA3A99-6BDF-43CA-A2E5-9470D383C6B2}"/>
    <dgm:cxn modelId="{84368D9E-C128-4F24-84C0-6F78C8B064CC}" type="presOf" srcId="{F50CC7ED-5FA5-42EF-B86F-E28BB1215E82}" destId="{B7458CFF-F13B-4BBB-8051-078F27BEC51A}" srcOrd="0" destOrd="0" presId="urn:microsoft.com/office/officeart/2005/8/layout/vProcess5"/>
    <dgm:cxn modelId="{5B50771B-7847-4EFB-8936-DD6A0569B7C0}" type="presOf" srcId="{C7491990-4C66-4A07-AC02-8A88272CD18C}" destId="{C2EA8010-AFA0-425A-B8E6-16B5BE842B40}" srcOrd="0" destOrd="0" presId="urn:microsoft.com/office/officeart/2005/8/layout/vProcess5"/>
    <dgm:cxn modelId="{E4B968F3-A0DC-4AF8-A8C4-1FAD2B990BA6}" type="presOf" srcId="{4751D4EC-3F40-4BCE-8FB1-819FCE1E148F}" destId="{2AEB0B6B-1D42-4AC5-B57C-E8DA4E245CFC}" srcOrd="0" destOrd="0" presId="urn:microsoft.com/office/officeart/2005/8/layout/vProcess5"/>
    <dgm:cxn modelId="{989316B7-1C72-48D3-9EAA-D8098D69E846}" srcId="{B1356117-F9DC-4D5F-956A-47F1323C8FA7}" destId="{9A66EDC9-54BE-435F-B082-8131ABA6EECA}" srcOrd="0" destOrd="0" parTransId="{08E31E39-2068-484F-B657-230E47DB546C}" sibTransId="{CD9D4B49-6FCE-4D59-AF26-3475EEC05010}"/>
    <dgm:cxn modelId="{3EC44302-9DDB-4724-A6DD-5AF86D7F13FA}" type="presOf" srcId="{51BA3A99-6BDF-43CA-A2E5-9470D383C6B2}" destId="{AA2B2CDC-533E-4869-AAAF-9C70CBC1C71A}" srcOrd="0" destOrd="0" presId="urn:microsoft.com/office/officeart/2005/8/layout/vProcess5"/>
    <dgm:cxn modelId="{C9C8C21D-27AF-4C2C-AA6F-9E01212BDA13}" type="presOf" srcId="{9A66EDC9-54BE-435F-B082-8131ABA6EECA}" destId="{333926FC-3BA3-4B04-957D-BDBD82D3C5CD}" srcOrd="1" destOrd="0" presId="urn:microsoft.com/office/officeart/2005/8/layout/vProcess5"/>
    <dgm:cxn modelId="{E942050E-6622-435A-AC66-85B8A44B5830}" type="presOf" srcId="{5E6355F5-3EE7-43DA-86EB-01036FF1D334}" destId="{8C13E4E6-9C4C-424C-981D-3B8D267F26F8}" srcOrd="0" destOrd="0" presId="urn:microsoft.com/office/officeart/2005/8/layout/vProcess5"/>
    <dgm:cxn modelId="{2C8F979F-C1E9-4EA2-AD3D-ECF5E3B30267}" type="presParOf" srcId="{2756C405-BDB7-49B5-8A91-0DDA178810C9}" destId="{5147E5AD-D701-445A-9777-0902332327D4}" srcOrd="0" destOrd="0" presId="urn:microsoft.com/office/officeart/2005/8/layout/vProcess5"/>
    <dgm:cxn modelId="{4DCCC6E9-25D0-415B-B023-F95C81D0D10E}" type="presParOf" srcId="{2756C405-BDB7-49B5-8A91-0DDA178810C9}" destId="{41CDB2CC-D92D-426A-8C97-6F7AF9A93CCE}" srcOrd="1" destOrd="0" presId="urn:microsoft.com/office/officeart/2005/8/layout/vProcess5"/>
    <dgm:cxn modelId="{E026BA4E-4899-4646-86C5-58CED620C3E7}" type="presParOf" srcId="{2756C405-BDB7-49B5-8A91-0DDA178810C9}" destId="{C2EA8010-AFA0-425A-B8E6-16B5BE842B40}" srcOrd="2" destOrd="0" presId="urn:microsoft.com/office/officeart/2005/8/layout/vProcess5"/>
    <dgm:cxn modelId="{2BB79C3C-E659-4A3C-A4B4-48D7591F7849}" type="presParOf" srcId="{2756C405-BDB7-49B5-8A91-0DDA178810C9}" destId="{B7458CFF-F13B-4BBB-8051-078F27BEC51A}" srcOrd="3" destOrd="0" presId="urn:microsoft.com/office/officeart/2005/8/layout/vProcess5"/>
    <dgm:cxn modelId="{378673C4-39F5-4A57-99EE-10E0FC7548EF}" type="presParOf" srcId="{2756C405-BDB7-49B5-8A91-0DDA178810C9}" destId="{2AEB0B6B-1D42-4AC5-B57C-E8DA4E245CFC}" srcOrd="4" destOrd="0" presId="urn:microsoft.com/office/officeart/2005/8/layout/vProcess5"/>
    <dgm:cxn modelId="{72DBC7A2-6A6D-42EC-8DF9-AD15BD83F07E}" type="presParOf" srcId="{2756C405-BDB7-49B5-8A91-0DDA178810C9}" destId="{390A5032-B8E7-4B41-AB2B-6560FB5F0DF4}" srcOrd="5" destOrd="0" presId="urn:microsoft.com/office/officeart/2005/8/layout/vProcess5"/>
    <dgm:cxn modelId="{2A6BFA98-8153-4109-B61E-AD79FD26B066}" type="presParOf" srcId="{2756C405-BDB7-49B5-8A91-0DDA178810C9}" destId="{AA2B2CDC-533E-4869-AAAF-9C70CBC1C71A}" srcOrd="6" destOrd="0" presId="urn:microsoft.com/office/officeart/2005/8/layout/vProcess5"/>
    <dgm:cxn modelId="{6F500D37-19D6-417B-B8DC-09590B5C6D4B}" type="presParOf" srcId="{2756C405-BDB7-49B5-8A91-0DDA178810C9}" destId="{8C13E4E6-9C4C-424C-981D-3B8D267F26F8}" srcOrd="7" destOrd="0" presId="urn:microsoft.com/office/officeart/2005/8/layout/vProcess5"/>
    <dgm:cxn modelId="{BFE7419F-8AE8-47F6-9085-1900686A7F19}" type="presParOf" srcId="{2756C405-BDB7-49B5-8A91-0DDA178810C9}" destId="{333926FC-3BA3-4B04-957D-BDBD82D3C5CD}" srcOrd="8" destOrd="0" presId="urn:microsoft.com/office/officeart/2005/8/layout/vProcess5"/>
    <dgm:cxn modelId="{9C50EE02-4DE4-48AF-A74D-FE5EA310637F}" type="presParOf" srcId="{2756C405-BDB7-49B5-8A91-0DDA178810C9}" destId="{CBCA1612-2189-4B6A-9955-163D3537943B}" srcOrd="9" destOrd="0" presId="urn:microsoft.com/office/officeart/2005/8/layout/vProcess5"/>
    <dgm:cxn modelId="{3EF9704C-FDAD-4532-A4EF-0FD87AE29BCC}" type="presParOf" srcId="{2756C405-BDB7-49B5-8A91-0DDA178810C9}" destId="{3A1CD0F7-98D6-4A4B-AA4E-362B8ACC2802}" srcOrd="10" destOrd="0" presId="urn:microsoft.com/office/officeart/2005/8/layout/vProcess5"/>
    <dgm:cxn modelId="{7D58B882-80CC-4A9D-A068-9A8D7ABE7CCE}" type="presParOf" srcId="{2756C405-BDB7-49B5-8A91-0DDA178810C9}" destId="{68B7B633-6621-49A3-8653-D6B2626541D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E42B5C5-D000-4775-985F-F33F5784EBA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38A7F029-06C7-4289-81CD-B4119966185E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Review Faktor Internal</a:t>
          </a:r>
          <a:endParaRPr lang="id-ID" b="1" dirty="0">
            <a:solidFill>
              <a:schemeClr val="tx1"/>
            </a:solidFill>
          </a:endParaRPr>
        </a:p>
      </dgm:t>
    </dgm:pt>
    <dgm:pt modelId="{30841BCC-3C3B-45F7-AFCD-6433A79A2A81}" type="parTrans" cxnId="{7AC15F31-A001-42A9-A9AF-4954C16D1D8E}">
      <dgm:prSet/>
      <dgm:spPr/>
      <dgm:t>
        <a:bodyPr/>
        <a:lstStyle/>
        <a:p>
          <a:endParaRPr lang="id-ID"/>
        </a:p>
      </dgm:t>
    </dgm:pt>
    <dgm:pt modelId="{AFF049FA-3FA9-4CC7-935F-3D66871F495F}" type="sibTrans" cxnId="{7AC15F31-A001-42A9-A9AF-4954C16D1D8E}">
      <dgm:prSet/>
      <dgm:spPr/>
      <dgm:t>
        <a:bodyPr/>
        <a:lstStyle/>
        <a:p>
          <a:endParaRPr lang="id-ID"/>
        </a:p>
      </dgm:t>
    </dgm:pt>
    <dgm:pt modelId="{F4359E06-AD73-4910-93DF-3F471AAF417C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Review Faktor Eksternal</a:t>
          </a:r>
          <a:endParaRPr lang="id-ID" b="1" dirty="0">
            <a:solidFill>
              <a:schemeClr val="tx1"/>
            </a:solidFill>
          </a:endParaRPr>
        </a:p>
      </dgm:t>
    </dgm:pt>
    <dgm:pt modelId="{B1B9A026-3B03-4340-98D0-B42DCAC149D2}" type="parTrans" cxnId="{7FB5854F-40AF-4027-84FD-4A35496294F3}">
      <dgm:prSet/>
      <dgm:spPr/>
      <dgm:t>
        <a:bodyPr/>
        <a:lstStyle/>
        <a:p>
          <a:endParaRPr lang="id-ID"/>
        </a:p>
      </dgm:t>
    </dgm:pt>
    <dgm:pt modelId="{CD717B55-CF8B-4268-B0EB-AFBEBFC53426}" type="sibTrans" cxnId="{7FB5854F-40AF-4027-84FD-4A35496294F3}">
      <dgm:prSet/>
      <dgm:spPr/>
      <dgm:t>
        <a:bodyPr/>
        <a:lstStyle/>
        <a:p>
          <a:endParaRPr lang="id-ID"/>
        </a:p>
      </dgm:t>
    </dgm:pt>
    <dgm:pt modelId="{0D7C3C6D-17C7-45BB-B726-6776386FF65D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Pengukuran Kinerja</a:t>
          </a:r>
          <a:endParaRPr lang="id-ID" b="1" dirty="0">
            <a:solidFill>
              <a:schemeClr val="tx1"/>
            </a:solidFill>
          </a:endParaRPr>
        </a:p>
      </dgm:t>
    </dgm:pt>
    <dgm:pt modelId="{F6A298E9-0ACE-459D-B072-2425A19BA54D}" type="parTrans" cxnId="{2CF6BA73-2A49-4078-B4D3-9DCC2F88A3DB}">
      <dgm:prSet/>
      <dgm:spPr/>
      <dgm:t>
        <a:bodyPr/>
        <a:lstStyle/>
        <a:p>
          <a:endParaRPr lang="id-ID"/>
        </a:p>
      </dgm:t>
    </dgm:pt>
    <dgm:pt modelId="{81D40C8E-6817-484C-AE80-6DFB1CB6E260}" type="sibTrans" cxnId="{2CF6BA73-2A49-4078-B4D3-9DCC2F88A3DB}">
      <dgm:prSet/>
      <dgm:spPr/>
      <dgm:t>
        <a:bodyPr/>
        <a:lstStyle/>
        <a:p>
          <a:endParaRPr lang="id-ID"/>
        </a:p>
      </dgm:t>
    </dgm:pt>
    <dgm:pt modelId="{EAE5FFC2-8249-4C83-951F-9D2F65E34E7F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Tindakan Koreksi</a:t>
          </a:r>
          <a:endParaRPr lang="id-ID" b="1" dirty="0">
            <a:solidFill>
              <a:schemeClr val="tx1"/>
            </a:solidFill>
          </a:endParaRPr>
        </a:p>
      </dgm:t>
    </dgm:pt>
    <dgm:pt modelId="{C2E0B165-A9F8-48DB-96DA-FA5DE8D09DD6}" type="parTrans" cxnId="{55222315-14ED-4E7E-BA98-C694A848C2D1}">
      <dgm:prSet/>
      <dgm:spPr/>
      <dgm:t>
        <a:bodyPr/>
        <a:lstStyle/>
        <a:p>
          <a:endParaRPr lang="id-ID"/>
        </a:p>
      </dgm:t>
    </dgm:pt>
    <dgm:pt modelId="{D6AC7409-5D4D-4D93-B16B-FC5270511EE1}" type="sibTrans" cxnId="{55222315-14ED-4E7E-BA98-C694A848C2D1}">
      <dgm:prSet/>
      <dgm:spPr/>
      <dgm:t>
        <a:bodyPr/>
        <a:lstStyle/>
        <a:p>
          <a:endParaRPr lang="id-ID"/>
        </a:p>
      </dgm:t>
    </dgm:pt>
    <dgm:pt modelId="{016DD620-1E18-4EA2-B503-91A830CA6B97}" type="pres">
      <dgm:prSet presAssocID="{FE42B5C5-D000-4775-985F-F33F5784EB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F9964661-4566-421D-9F64-4B0F28A2B645}" type="pres">
      <dgm:prSet presAssocID="{FE42B5C5-D000-4775-985F-F33F5784EBAC}" presName="Name1" presStyleCnt="0"/>
      <dgm:spPr/>
    </dgm:pt>
    <dgm:pt modelId="{9D67EBFF-F247-4DA5-AF85-DB7A227D0189}" type="pres">
      <dgm:prSet presAssocID="{FE42B5C5-D000-4775-985F-F33F5784EBAC}" presName="cycle" presStyleCnt="0"/>
      <dgm:spPr/>
    </dgm:pt>
    <dgm:pt modelId="{50885CA2-DB55-4881-AA74-2E4353D64E6B}" type="pres">
      <dgm:prSet presAssocID="{FE42B5C5-D000-4775-985F-F33F5784EBAC}" presName="srcNode" presStyleLbl="node1" presStyleIdx="0" presStyleCnt="4"/>
      <dgm:spPr/>
    </dgm:pt>
    <dgm:pt modelId="{287813D8-FA6D-471B-B1B2-205C40289102}" type="pres">
      <dgm:prSet presAssocID="{FE42B5C5-D000-4775-985F-F33F5784EBAC}" presName="conn" presStyleLbl="parChTrans1D2" presStyleIdx="0" presStyleCnt="1"/>
      <dgm:spPr/>
      <dgm:t>
        <a:bodyPr/>
        <a:lstStyle/>
        <a:p>
          <a:endParaRPr lang="id-ID"/>
        </a:p>
      </dgm:t>
    </dgm:pt>
    <dgm:pt modelId="{A480673E-1A04-4BBC-AAB2-917925A8E95F}" type="pres">
      <dgm:prSet presAssocID="{FE42B5C5-D000-4775-985F-F33F5784EBAC}" presName="extraNode" presStyleLbl="node1" presStyleIdx="0" presStyleCnt="4"/>
      <dgm:spPr/>
    </dgm:pt>
    <dgm:pt modelId="{51740ED8-1C4D-40D0-8397-34C06FA39F2C}" type="pres">
      <dgm:prSet presAssocID="{FE42B5C5-D000-4775-985F-F33F5784EBAC}" presName="dstNode" presStyleLbl="node1" presStyleIdx="0" presStyleCnt="4"/>
      <dgm:spPr/>
    </dgm:pt>
    <dgm:pt modelId="{0104113E-F618-4391-92DF-DA0EB8AC29CA}" type="pres">
      <dgm:prSet presAssocID="{38A7F029-06C7-4289-81CD-B4119966185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1F26565-A894-47A7-A71F-4C3BF65668E5}" type="pres">
      <dgm:prSet presAssocID="{38A7F029-06C7-4289-81CD-B4119966185E}" presName="accent_1" presStyleCnt="0"/>
      <dgm:spPr/>
    </dgm:pt>
    <dgm:pt modelId="{EB445AF7-5B14-46EB-8411-CBAE9F3DC374}" type="pres">
      <dgm:prSet presAssocID="{38A7F029-06C7-4289-81CD-B4119966185E}" presName="accentRepeatNode" presStyleLbl="solidFgAcc1" presStyleIdx="0" presStyleCnt="4"/>
      <dgm:spPr/>
    </dgm:pt>
    <dgm:pt modelId="{4534A98F-1DA9-4A63-A43E-419BCC990F65}" type="pres">
      <dgm:prSet presAssocID="{F4359E06-AD73-4910-93DF-3F471AAF417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38D571-9D7C-470F-A4A9-0C6A96088DEF}" type="pres">
      <dgm:prSet presAssocID="{F4359E06-AD73-4910-93DF-3F471AAF417C}" presName="accent_2" presStyleCnt="0"/>
      <dgm:spPr/>
    </dgm:pt>
    <dgm:pt modelId="{EFC91D40-029D-4A6C-A764-81AE59BEE004}" type="pres">
      <dgm:prSet presAssocID="{F4359E06-AD73-4910-93DF-3F471AAF417C}" presName="accentRepeatNode" presStyleLbl="solidFgAcc1" presStyleIdx="1" presStyleCnt="4"/>
      <dgm:spPr/>
    </dgm:pt>
    <dgm:pt modelId="{B4F6825F-33C6-46BD-84A1-432AFAB347D3}" type="pres">
      <dgm:prSet presAssocID="{0D7C3C6D-17C7-45BB-B726-6776386FF65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867A62C-9633-4A5D-B6B9-DAC57812D214}" type="pres">
      <dgm:prSet presAssocID="{0D7C3C6D-17C7-45BB-B726-6776386FF65D}" presName="accent_3" presStyleCnt="0"/>
      <dgm:spPr/>
    </dgm:pt>
    <dgm:pt modelId="{053DE802-C2C7-4100-AF3E-09F3911DDFD3}" type="pres">
      <dgm:prSet presAssocID="{0D7C3C6D-17C7-45BB-B726-6776386FF65D}" presName="accentRepeatNode" presStyleLbl="solidFgAcc1" presStyleIdx="2" presStyleCnt="4"/>
      <dgm:spPr/>
    </dgm:pt>
    <dgm:pt modelId="{14FB1378-0DC9-488F-81B6-277AD8F0CB72}" type="pres">
      <dgm:prSet presAssocID="{EAE5FFC2-8249-4C83-951F-9D2F65E34E7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26F943C-24CB-4B7F-9FBB-EF8ADE9B4778}" type="pres">
      <dgm:prSet presAssocID="{EAE5FFC2-8249-4C83-951F-9D2F65E34E7F}" presName="accent_4" presStyleCnt="0"/>
      <dgm:spPr/>
    </dgm:pt>
    <dgm:pt modelId="{60873B16-957F-4B8D-8293-FFEFABB13C7B}" type="pres">
      <dgm:prSet presAssocID="{EAE5FFC2-8249-4C83-951F-9D2F65E34E7F}" presName="accentRepeatNode" presStyleLbl="solidFgAcc1" presStyleIdx="3" presStyleCnt="4"/>
      <dgm:spPr/>
    </dgm:pt>
  </dgm:ptLst>
  <dgm:cxnLst>
    <dgm:cxn modelId="{55E5296D-0FC6-4D27-AF5A-DBFFA477EC5B}" type="presOf" srcId="{AFF049FA-3FA9-4CC7-935F-3D66871F495F}" destId="{287813D8-FA6D-471B-B1B2-205C40289102}" srcOrd="0" destOrd="0" presId="urn:microsoft.com/office/officeart/2008/layout/VerticalCurvedList"/>
    <dgm:cxn modelId="{55222315-14ED-4E7E-BA98-C694A848C2D1}" srcId="{FE42B5C5-D000-4775-985F-F33F5784EBAC}" destId="{EAE5FFC2-8249-4C83-951F-9D2F65E34E7F}" srcOrd="3" destOrd="0" parTransId="{C2E0B165-A9F8-48DB-96DA-FA5DE8D09DD6}" sibTransId="{D6AC7409-5D4D-4D93-B16B-FC5270511EE1}"/>
    <dgm:cxn modelId="{030BBAEB-881C-44A1-80A4-BEACCE325F37}" type="presOf" srcId="{38A7F029-06C7-4289-81CD-B4119966185E}" destId="{0104113E-F618-4391-92DF-DA0EB8AC29CA}" srcOrd="0" destOrd="0" presId="urn:microsoft.com/office/officeart/2008/layout/VerticalCurvedList"/>
    <dgm:cxn modelId="{55BACB37-DDED-429D-A990-11783288F1F5}" type="presOf" srcId="{0D7C3C6D-17C7-45BB-B726-6776386FF65D}" destId="{B4F6825F-33C6-46BD-84A1-432AFAB347D3}" srcOrd="0" destOrd="0" presId="urn:microsoft.com/office/officeart/2008/layout/VerticalCurvedList"/>
    <dgm:cxn modelId="{6E8605FA-1877-47B3-BCCD-141AAF672A63}" type="presOf" srcId="{EAE5FFC2-8249-4C83-951F-9D2F65E34E7F}" destId="{14FB1378-0DC9-488F-81B6-277AD8F0CB72}" srcOrd="0" destOrd="0" presId="urn:microsoft.com/office/officeart/2008/layout/VerticalCurvedList"/>
    <dgm:cxn modelId="{2CF6BA73-2A49-4078-B4D3-9DCC2F88A3DB}" srcId="{FE42B5C5-D000-4775-985F-F33F5784EBAC}" destId="{0D7C3C6D-17C7-45BB-B726-6776386FF65D}" srcOrd="2" destOrd="0" parTransId="{F6A298E9-0ACE-459D-B072-2425A19BA54D}" sibTransId="{81D40C8E-6817-484C-AE80-6DFB1CB6E260}"/>
    <dgm:cxn modelId="{7FB5854F-40AF-4027-84FD-4A35496294F3}" srcId="{FE42B5C5-D000-4775-985F-F33F5784EBAC}" destId="{F4359E06-AD73-4910-93DF-3F471AAF417C}" srcOrd="1" destOrd="0" parTransId="{B1B9A026-3B03-4340-98D0-B42DCAC149D2}" sibTransId="{CD717B55-CF8B-4268-B0EB-AFBEBFC53426}"/>
    <dgm:cxn modelId="{FD091E17-7977-43DC-8A07-60D87BDC909C}" type="presOf" srcId="{F4359E06-AD73-4910-93DF-3F471AAF417C}" destId="{4534A98F-1DA9-4A63-A43E-419BCC990F65}" srcOrd="0" destOrd="0" presId="urn:microsoft.com/office/officeart/2008/layout/VerticalCurvedList"/>
    <dgm:cxn modelId="{E12E9719-775E-4E87-BF62-9E151405DB13}" type="presOf" srcId="{FE42B5C5-D000-4775-985F-F33F5784EBAC}" destId="{016DD620-1E18-4EA2-B503-91A830CA6B97}" srcOrd="0" destOrd="0" presId="urn:microsoft.com/office/officeart/2008/layout/VerticalCurvedList"/>
    <dgm:cxn modelId="{7AC15F31-A001-42A9-A9AF-4954C16D1D8E}" srcId="{FE42B5C5-D000-4775-985F-F33F5784EBAC}" destId="{38A7F029-06C7-4289-81CD-B4119966185E}" srcOrd="0" destOrd="0" parTransId="{30841BCC-3C3B-45F7-AFCD-6433A79A2A81}" sibTransId="{AFF049FA-3FA9-4CC7-935F-3D66871F495F}"/>
    <dgm:cxn modelId="{78017A8F-22E6-402E-9E2A-6D939FCF0B66}" type="presParOf" srcId="{016DD620-1E18-4EA2-B503-91A830CA6B97}" destId="{F9964661-4566-421D-9F64-4B0F28A2B645}" srcOrd="0" destOrd="0" presId="urn:microsoft.com/office/officeart/2008/layout/VerticalCurvedList"/>
    <dgm:cxn modelId="{A7A296FB-808A-4E84-9100-57B5950E456A}" type="presParOf" srcId="{F9964661-4566-421D-9F64-4B0F28A2B645}" destId="{9D67EBFF-F247-4DA5-AF85-DB7A227D0189}" srcOrd="0" destOrd="0" presId="urn:microsoft.com/office/officeart/2008/layout/VerticalCurvedList"/>
    <dgm:cxn modelId="{B4E59792-1C89-49B6-9FEA-0DD01AD5FD7A}" type="presParOf" srcId="{9D67EBFF-F247-4DA5-AF85-DB7A227D0189}" destId="{50885CA2-DB55-4881-AA74-2E4353D64E6B}" srcOrd="0" destOrd="0" presId="urn:microsoft.com/office/officeart/2008/layout/VerticalCurvedList"/>
    <dgm:cxn modelId="{B3BA3323-845B-4B6C-AE89-DEDCB2E10461}" type="presParOf" srcId="{9D67EBFF-F247-4DA5-AF85-DB7A227D0189}" destId="{287813D8-FA6D-471B-B1B2-205C40289102}" srcOrd="1" destOrd="0" presId="urn:microsoft.com/office/officeart/2008/layout/VerticalCurvedList"/>
    <dgm:cxn modelId="{15942805-1B42-4A2E-A482-32EE38A74DFB}" type="presParOf" srcId="{9D67EBFF-F247-4DA5-AF85-DB7A227D0189}" destId="{A480673E-1A04-4BBC-AAB2-917925A8E95F}" srcOrd="2" destOrd="0" presId="urn:microsoft.com/office/officeart/2008/layout/VerticalCurvedList"/>
    <dgm:cxn modelId="{662AC84B-41E0-4069-918D-9399F0651DEE}" type="presParOf" srcId="{9D67EBFF-F247-4DA5-AF85-DB7A227D0189}" destId="{51740ED8-1C4D-40D0-8397-34C06FA39F2C}" srcOrd="3" destOrd="0" presId="urn:microsoft.com/office/officeart/2008/layout/VerticalCurvedList"/>
    <dgm:cxn modelId="{31B3870A-950E-4BEA-AE29-F2A8DE72A70F}" type="presParOf" srcId="{F9964661-4566-421D-9F64-4B0F28A2B645}" destId="{0104113E-F618-4391-92DF-DA0EB8AC29CA}" srcOrd="1" destOrd="0" presId="urn:microsoft.com/office/officeart/2008/layout/VerticalCurvedList"/>
    <dgm:cxn modelId="{1236E4F8-F320-4D62-B144-D5916466DB00}" type="presParOf" srcId="{F9964661-4566-421D-9F64-4B0F28A2B645}" destId="{B1F26565-A894-47A7-A71F-4C3BF65668E5}" srcOrd="2" destOrd="0" presId="urn:microsoft.com/office/officeart/2008/layout/VerticalCurvedList"/>
    <dgm:cxn modelId="{1189800E-2C95-4AAD-9237-E987B5D26E8E}" type="presParOf" srcId="{B1F26565-A894-47A7-A71F-4C3BF65668E5}" destId="{EB445AF7-5B14-46EB-8411-CBAE9F3DC374}" srcOrd="0" destOrd="0" presId="urn:microsoft.com/office/officeart/2008/layout/VerticalCurvedList"/>
    <dgm:cxn modelId="{157B6FBB-7B78-4D2D-8C20-24E3929DCE10}" type="presParOf" srcId="{F9964661-4566-421D-9F64-4B0F28A2B645}" destId="{4534A98F-1DA9-4A63-A43E-419BCC990F65}" srcOrd="3" destOrd="0" presId="urn:microsoft.com/office/officeart/2008/layout/VerticalCurvedList"/>
    <dgm:cxn modelId="{B0B8167D-4E68-42EF-A91E-DC259B9123D2}" type="presParOf" srcId="{F9964661-4566-421D-9F64-4B0F28A2B645}" destId="{E838D571-9D7C-470F-A4A9-0C6A96088DEF}" srcOrd="4" destOrd="0" presId="urn:microsoft.com/office/officeart/2008/layout/VerticalCurvedList"/>
    <dgm:cxn modelId="{5EED83CC-C187-4DC9-BFA2-63B47389D7E0}" type="presParOf" srcId="{E838D571-9D7C-470F-A4A9-0C6A96088DEF}" destId="{EFC91D40-029D-4A6C-A764-81AE59BEE004}" srcOrd="0" destOrd="0" presId="urn:microsoft.com/office/officeart/2008/layout/VerticalCurvedList"/>
    <dgm:cxn modelId="{8C801331-26BA-4265-B5E4-3629D8DEE98C}" type="presParOf" srcId="{F9964661-4566-421D-9F64-4B0F28A2B645}" destId="{B4F6825F-33C6-46BD-84A1-432AFAB347D3}" srcOrd="5" destOrd="0" presId="urn:microsoft.com/office/officeart/2008/layout/VerticalCurvedList"/>
    <dgm:cxn modelId="{F73D3BFC-E40D-46D3-8B95-DA84FFC6D8F1}" type="presParOf" srcId="{F9964661-4566-421D-9F64-4B0F28A2B645}" destId="{D867A62C-9633-4A5D-B6B9-DAC57812D214}" srcOrd="6" destOrd="0" presId="urn:microsoft.com/office/officeart/2008/layout/VerticalCurvedList"/>
    <dgm:cxn modelId="{87486338-F71F-4CE9-B817-B5C9D58AE43E}" type="presParOf" srcId="{D867A62C-9633-4A5D-B6B9-DAC57812D214}" destId="{053DE802-C2C7-4100-AF3E-09F3911DDFD3}" srcOrd="0" destOrd="0" presId="urn:microsoft.com/office/officeart/2008/layout/VerticalCurvedList"/>
    <dgm:cxn modelId="{A685C027-8106-470F-AD51-8524820C8491}" type="presParOf" srcId="{F9964661-4566-421D-9F64-4B0F28A2B645}" destId="{14FB1378-0DC9-488F-81B6-277AD8F0CB72}" srcOrd="7" destOrd="0" presId="urn:microsoft.com/office/officeart/2008/layout/VerticalCurvedList"/>
    <dgm:cxn modelId="{38DFFA6D-77D9-4889-8E65-2428B4671EA7}" type="presParOf" srcId="{F9964661-4566-421D-9F64-4B0F28A2B645}" destId="{626F943C-24CB-4B7F-9FBB-EF8ADE9B4778}" srcOrd="8" destOrd="0" presId="urn:microsoft.com/office/officeart/2008/layout/VerticalCurvedList"/>
    <dgm:cxn modelId="{8C7E6624-B102-4CA4-AC53-1ED33905925F}" type="presParOf" srcId="{626F943C-24CB-4B7F-9FBB-EF8ADE9B4778}" destId="{60873B16-957F-4B8D-8293-FFEFABB13C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9B905E5-807D-4038-A258-D691CA48D4C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E125F71A-D54B-4A0A-A7A5-FC70D0880137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Competitive Advantage</a:t>
          </a:r>
          <a:endParaRPr lang="id-ID" b="1" dirty="0">
            <a:solidFill>
              <a:schemeClr val="tx1"/>
            </a:solidFill>
          </a:endParaRPr>
        </a:p>
      </dgm:t>
    </dgm:pt>
    <dgm:pt modelId="{66DEF0B0-7816-4672-8104-D09CF0EE10AE}" type="parTrans" cxnId="{4E18B9EE-62E9-4845-9C89-48B5E398E5BF}">
      <dgm:prSet/>
      <dgm:spPr/>
      <dgm:t>
        <a:bodyPr/>
        <a:lstStyle/>
        <a:p>
          <a:endParaRPr lang="id-ID"/>
        </a:p>
      </dgm:t>
    </dgm:pt>
    <dgm:pt modelId="{58233E8B-C33A-437A-BC5B-44CBD82F9F36}" type="sibTrans" cxnId="{4E18B9EE-62E9-4845-9C89-48B5E398E5BF}">
      <dgm:prSet/>
      <dgm:spPr/>
      <dgm:t>
        <a:bodyPr/>
        <a:lstStyle/>
        <a:p>
          <a:endParaRPr lang="id-ID"/>
        </a:p>
      </dgm:t>
    </dgm:pt>
    <dgm:pt modelId="{5D0E6779-EF14-4B48-8FEF-19D1416BD265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Strategist</a:t>
          </a:r>
          <a:endParaRPr lang="id-ID" b="1" dirty="0">
            <a:solidFill>
              <a:schemeClr val="tx1"/>
            </a:solidFill>
          </a:endParaRPr>
        </a:p>
      </dgm:t>
    </dgm:pt>
    <dgm:pt modelId="{6D28DB33-1D7E-494F-9EA7-EDAAE06991EA}" type="parTrans" cxnId="{CB629154-C480-46BD-841E-93001E901D5B}">
      <dgm:prSet/>
      <dgm:spPr/>
      <dgm:t>
        <a:bodyPr/>
        <a:lstStyle/>
        <a:p>
          <a:endParaRPr lang="id-ID"/>
        </a:p>
      </dgm:t>
    </dgm:pt>
    <dgm:pt modelId="{DF0BB59A-B9CF-46C6-9852-360ECA992D0E}" type="sibTrans" cxnId="{CB629154-C480-46BD-841E-93001E901D5B}">
      <dgm:prSet/>
      <dgm:spPr/>
      <dgm:t>
        <a:bodyPr/>
        <a:lstStyle/>
        <a:p>
          <a:endParaRPr lang="id-ID"/>
        </a:p>
      </dgm:t>
    </dgm:pt>
    <dgm:pt modelId="{F7FCB208-2456-4105-9967-52EF73830083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Visi &amp; Misi</a:t>
          </a:r>
          <a:endParaRPr lang="id-ID" b="1" dirty="0">
            <a:solidFill>
              <a:schemeClr val="tx1"/>
            </a:solidFill>
          </a:endParaRPr>
        </a:p>
      </dgm:t>
    </dgm:pt>
    <dgm:pt modelId="{667C2C5A-3D92-4BF6-B7ED-3906FFF5C6E4}" type="parTrans" cxnId="{709AABAE-283F-4B95-9AA9-4333B21C05AD}">
      <dgm:prSet/>
      <dgm:spPr/>
      <dgm:t>
        <a:bodyPr/>
        <a:lstStyle/>
        <a:p>
          <a:endParaRPr lang="id-ID"/>
        </a:p>
      </dgm:t>
    </dgm:pt>
    <dgm:pt modelId="{3D7D9C2B-81B8-4FFC-B76E-14E522CC7816}" type="sibTrans" cxnId="{709AABAE-283F-4B95-9AA9-4333B21C05AD}">
      <dgm:prSet/>
      <dgm:spPr/>
      <dgm:t>
        <a:bodyPr/>
        <a:lstStyle/>
        <a:p>
          <a:endParaRPr lang="id-ID"/>
        </a:p>
      </dgm:t>
    </dgm:pt>
    <dgm:pt modelId="{BEC301C9-C390-411A-893F-72D6BC86BE30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Kekuatan dan Kelemahan Internal</a:t>
          </a:r>
          <a:endParaRPr lang="id-ID" b="1" dirty="0">
            <a:solidFill>
              <a:schemeClr val="tx1"/>
            </a:solidFill>
          </a:endParaRPr>
        </a:p>
      </dgm:t>
    </dgm:pt>
    <dgm:pt modelId="{84F8FED7-7AF6-46C7-9971-0DFECF0E4219}" type="parTrans" cxnId="{B838501D-0A99-4C36-B2D3-B45980E370A5}">
      <dgm:prSet/>
      <dgm:spPr/>
      <dgm:t>
        <a:bodyPr/>
        <a:lstStyle/>
        <a:p>
          <a:endParaRPr lang="id-ID"/>
        </a:p>
      </dgm:t>
    </dgm:pt>
    <dgm:pt modelId="{0C51838A-56D0-46BB-BEDB-0576E2E98040}" type="sibTrans" cxnId="{B838501D-0A99-4C36-B2D3-B45980E370A5}">
      <dgm:prSet/>
      <dgm:spPr/>
      <dgm:t>
        <a:bodyPr/>
        <a:lstStyle/>
        <a:p>
          <a:endParaRPr lang="id-ID"/>
        </a:p>
      </dgm:t>
    </dgm:pt>
    <dgm:pt modelId="{B6DB0934-2C47-4727-9AA2-35CE9F3A09F9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Tujuan Jangka Panjang</a:t>
          </a:r>
          <a:endParaRPr lang="id-ID" b="1" dirty="0">
            <a:solidFill>
              <a:schemeClr val="tx1"/>
            </a:solidFill>
          </a:endParaRPr>
        </a:p>
      </dgm:t>
    </dgm:pt>
    <dgm:pt modelId="{88024BCF-2AFD-4B08-B183-A556A49D9970}" type="parTrans" cxnId="{8317E3AB-C9B7-4C71-931B-63FF2B926DB0}">
      <dgm:prSet/>
      <dgm:spPr/>
      <dgm:t>
        <a:bodyPr/>
        <a:lstStyle/>
        <a:p>
          <a:endParaRPr lang="id-ID"/>
        </a:p>
      </dgm:t>
    </dgm:pt>
    <dgm:pt modelId="{6D2AA735-414B-42A7-B6D0-469DB4A5A6B4}" type="sibTrans" cxnId="{8317E3AB-C9B7-4C71-931B-63FF2B926DB0}">
      <dgm:prSet/>
      <dgm:spPr/>
      <dgm:t>
        <a:bodyPr/>
        <a:lstStyle/>
        <a:p>
          <a:endParaRPr lang="id-ID"/>
        </a:p>
      </dgm:t>
    </dgm:pt>
    <dgm:pt modelId="{A34585F4-FA66-4C84-B1CF-C9C966E9C0FD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Peluang dan Ancaman Eksternal</a:t>
          </a:r>
          <a:endParaRPr lang="id-ID" b="1" dirty="0">
            <a:solidFill>
              <a:schemeClr val="tx1"/>
            </a:solidFill>
          </a:endParaRPr>
        </a:p>
      </dgm:t>
    </dgm:pt>
    <dgm:pt modelId="{5BBD6406-3E20-4739-AC71-A38AE8E7A2DA}" type="parTrans" cxnId="{4D963ED1-C3F1-4121-8ACC-5A1414FFE30E}">
      <dgm:prSet/>
      <dgm:spPr/>
      <dgm:t>
        <a:bodyPr/>
        <a:lstStyle/>
        <a:p>
          <a:endParaRPr lang="id-ID"/>
        </a:p>
      </dgm:t>
    </dgm:pt>
    <dgm:pt modelId="{6FB62C79-0D0B-4F1F-B5D5-5B4E6FDD8345}" type="sibTrans" cxnId="{4D963ED1-C3F1-4121-8ACC-5A1414FFE30E}">
      <dgm:prSet/>
      <dgm:spPr/>
      <dgm:t>
        <a:bodyPr/>
        <a:lstStyle/>
        <a:p>
          <a:endParaRPr lang="id-ID"/>
        </a:p>
      </dgm:t>
    </dgm:pt>
    <dgm:pt modelId="{6E0E4473-1703-4D37-BF9F-54FCEE417DDF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Strategi</a:t>
          </a:r>
          <a:endParaRPr lang="id-ID" b="1" dirty="0">
            <a:solidFill>
              <a:schemeClr val="tx1"/>
            </a:solidFill>
          </a:endParaRPr>
        </a:p>
      </dgm:t>
    </dgm:pt>
    <dgm:pt modelId="{7DA220DB-5942-49D4-933D-67E9CC5768D2}" type="parTrans" cxnId="{D2BCDAE8-A250-417A-AFC7-ADF685E035D1}">
      <dgm:prSet/>
      <dgm:spPr/>
      <dgm:t>
        <a:bodyPr/>
        <a:lstStyle/>
        <a:p>
          <a:endParaRPr lang="id-ID"/>
        </a:p>
      </dgm:t>
    </dgm:pt>
    <dgm:pt modelId="{B4153E77-02E0-40C0-92FE-03C7F3342506}" type="sibTrans" cxnId="{D2BCDAE8-A250-417A-AFC7-ADF685E035D1}">
      <dgm:prSet/>
      <dgm:spPr/>
      <dgm:t>
        <a:bodyPr/>
        <a:lstStyle/>
        <a:p>
          <a:endParaRPr lang="id-ID"/>
        </a:p>
      </dgm:t>
    </dgm:pt>
    <dgm:pt modelId="{70278875-C49E-4193-BDC3-E482D60CE05D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Tujuan Tahunan</a:t>
          </a:r>
          <a:endParaRPr lang="id-ID" b="1" dirty="0">
            <a:solidFill>
              <a:schemeClr val="tx1"/>
            </a:solidFill>
          </a:endParaRPr>
        </a:p>
      </dgm:t>
    </dgm:pt>
    <dgm:pt modelId="{F100EEDE-C7A9-4F79-888A-7CB0E7E7321E}" type="parTrans" cxnId="{98469D2A-4126-4730-A930-658F7212A83F}">
      <dgm:prSet/>
      <dgm:spPr/>
      <dgm:t>
        <a:bodyPr/>
        <a:lstStyle/>
        <a:p>
          <a:endParaRPr lang="id-ID"/>
        </a:p>
      </dgm:t>
    </dgm:pt>
    <dgm:pt modelId="{1D65826E-B957-4C64-9037-F4390F282A77}" type="sibTrans" cxnId="{98469D2A-4126-4730-A930-658F7212A83F}">
      <dgm:prSet/>
      <dgm:spPr/>
      <dgm:t>
        <a:bodyPr/>
        <a:lstStyle/>
        <a:p>
          <a:endParaRPr lang="id-ID"/>
        </a:p>
      </dgm:t>
    </dgm:pt>
    <dgm:pt modelId="{983554EF-DF39-4FA7-B922-14DDD31012E7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Kebijakan</a:t>
          </a:r>
          <a:endParaRPr lang="id-ID" b="1" dirty="0">
            <a:solidFill>
              <a:schemeClr val="tx1"/>
            </a:solidFill>
          </a:endParaRPr>
        </a:p>
      </dgm:t>
    </dgm:pt>
    <dgm:pt modelId="{A1B61F87-3C73-4B1E-81CC-20B489540034}" type="parTrans" cxnId="{77574B91-B12F-4504-942F-8B244EA74D16}">
      <dgm:prSet/>
      <dgm:spPr/>
      <dgm:t>
        <a:bodyPr/>
        <a:lstStyle/>
        <a:p>
          <a:endParaRPr lang="id-ID"/>
        </a:p>
      </dgm:t>
    </dgm:pt>
    <dgm:pt modelId="{5966FF50-D05C-489D-9485-FA15EAD605BD}" type="sibTrans" cxnId="{77574B91-B12F-4504-942F-8B244EA74D16}">
      <dgm:prSet/>
      <dgm:spPr/>
      <dgm:t>
        <a:bodyPr/>
        <a:lstStyle/>
        <a:p>
          <a:endParaRPr lang="id-ID"/>
        </a:p>
      </dgm:t>
    </dgm:pt>
    <dgm:pt modelId="{81943360-DD43-4A01-BBFE-70E2F7C4A321}" type="pres">
      <dgm:prSet presAssocID="{59B905E5-807D-4038-A258-D691CA48D4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F13FC26-67DC-4928-BC25-1C060A9D0DB7}" type="pres">
      <dgm:prSet presAssocID="{E125F71A-D54B-4A0A-A7A5-FC70D088013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EDB34CF-AF7C-44AA-B492-DD36495EF413}" type="pres">
      <dgm:prSet presAssocID="{58233E8B-C33A-437A-BC5B-44CBD82F9F36}" presName="sibTrans" presStyleCnt="0"/>
      <dgm:spPr/>
    </dgm:pt>
    <dgm:pt modelId="{286D15B2-551D-43C2-964A-495FF23C3370}" type="pres">
      <dgm:prSet presAssocID="{5D0E6779-EF14-4B48-8FEF-19D1416BD26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371F9CF-718C-4437-B949-39C0707785EC}" type="pres">
      <dgm:prSet presAssocID="{DF0BB59A-B9CF-46C6-9852-360ECA992D0E}" presName="sibTrans" presStyleCnt="0"/>
      <dgm:spPr/>
    </dgm:pt>
    <dgm:pt modelId="{11C5D4F9-AB24-4759-8F41-87641C38151C}" type="pres">
      <dgm:prSet presAssocID="{F7FCB208-2456-4105-9967-52EF7383008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B0C1E49-5B35-42AA-98DE-35ABFAFCEE74}" type="pres">
      <dgm:prSet presAssocID="{3D7D9C2B-81B8-4FFC-B76E-14E522CC7816}" presName="sibTrans" presStyleCnt="0"/>
      <dgm:spPr/>
    </dgm:pt>
    <dgm:pt modelId="{B4677DF3-23D1-4BD4-AA0C-F8D05E0CB6BF}" type="pres">
      <dgm:prSet presAssocID="{A34585F4-FA66-4C84-B1CF-C9C966E9C0F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5664478-628D-4310-9D9D-6AF2B02C4FB9}" type="pres">
      <dgm:prSet presAssocID="{6FB62C79-0D0B-4F1F-B5D5-5B4E6FDD8345}" presName="sibTrans" presStyleCnt="0"/>
      <dgm:spPr/>
    </dgm:pt>
    <dgm:pt modelId="{28141CA5-312E-44C4-ACCF-69EC4E025E1D}" type="pres">
      <dgm:prSet presAssocID="{BEC301C9-C390-411A-893F-72D6BC86BE3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7610020-DA27-484F-A0E2-28C2BD4933E4}" type="pres">
      <dgm:prSet presAssocID="{0C51838A-56D0-46BB-BEDB-0576E2E98040}" presName="sibTrans" presStyleCnt="0"/>
      <dgm:spPr/>
    </dgm:pt>
    <dgm:pt modelId="{2574AF72-5768-4031-9203-D3BAEE7E80D3}" type="pres">
      <dgm:prSet presAssocID="{B6DB0934-2C47-4727-9AA2-35CE9F3A09F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CFF11E8-FE42-4A39-99C9-BABF1A119336}" type="pres">
      <dgm:prSet presAssocID="{6D2AA735-414B-42A7-B6D0-469DB4A5A6B4}" presName="sibTrans" presStyleCnt="0"/>
      <dgm:spPr/>
    </dgm:pt>
    <dgm:pt modelId="{636A4C54-2793-4B9A-BC17-20841C4FF879}" type="pres">
      <dgm:prSet presAssocID="{6E0E4473-1703-4D37-BF9F-54FCEE417DD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D56BBDC-A272-4CC3-BB77-8827D4C4498E}" type="pres">
      <dgm:prSet presAssocID="{B4153E77-02E0-40C0-92FE-03C7F3342506}" presName="sibTrans" presStyleCnt="0"/>
      <dgm:spPr/>
    </dgm:pt>
    <dgm:pt modelId="{E9C685E9-BB4A-44C3-9DE3-7E222C7DD07C}" type="pres">
      <dgm:prSet presAssocID="{70278875-C49E-4193-BDC3-E482D60CE05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D55695-9E85-4611-85F8-7594D4F3399D}" type="pres">
      <dgm:prSet presAssocID="{1D65826E-B957-4C64-9037-F4390F282A77}" presName="sibTrans" presStyleCnt="0"/>
      <dgm:spPr/>
    </dgm:pt>
    <dgm:pt modelId="{0272431E-8FFC-4048-979F-F5ECE6EF169E}" type="pres">
      <dgm:prSet presAssocID="{983554EF-DF39-4FA7-B922-14DDD31012E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A089831-2E9F-43F2-A383-F321388D678E}" type="presOf" srcId="{E125F71A-D54B-4A0A-A7A5-FC70D0880137}" destId="{DF13FC26-67DC-4928-BC25-1C060A9D0DB7}" srcOrd="0" destOrd="0" presId="urn:microsoft.com/office/officeart/2005/8/layout/default"/>
    <dgm:cxn modelId="{FF3AF342-6B6E-406E-93CE-2BB20E09EF07}" type="presOf" srcId="{6E0E4473-1703-4D37-BF9F-54FCEE417DDF}" destId="{636A4C54-2793-4B9A-BC17-20841C4FF879}" srcOrd="0" destOrd="0" presId="urn:microsoft.com/office/officeart/2005/8/layout/default"/>
    <dgm:cxn modelId="{8317E3AB-C9B7-4C71-931B-63FF2B926DB0}" srcId="{59B905E5-807D-4038-A258-D691CA48D4CC}" destId="{B6DB0934-2C47-4727-9AA2-35CE9F3A09F9}" srcOrd="5" destOrd="0" parTransId="{88024BCF-2AFD-4B08-B183-A556A49D9970}" sibTransId="{6D2AA735-414B-42A7-B6D0-469DB4A5A6B4}"/>
    <dgm:cxn modelId="{7A06AB3D-64A8-4067-A2EC-3CE1AC7F474A}" type="presOf" srcId="{A34585F4-FA66-4C84-B1CF-C9C966E9C0FD}" destId="{B4677DF3-23D1-4BD4-AA0C-F8D05E0CB6BF}" srcOrd="0" destOrd="0" presId="urn:microsoft.com/office/officeart/2005/8/layout/default"/>
    <dgm:cxn modelId="{964677E5-DC78-4BC3-B6F5-568EF79DDF3F}" type="presOf" srcId="{983554EF-DF39-4FA7-B922-14DDD31012E7}" destId="{0272431E-8FFC-4048-979F-F5ECE6EF169E}" srcOrd="0" destOrd="0" presId="urn:microsoft.com/office/officeart/2005/8/layout/default"/>
    <dgm:cxn modelId="{FCF2F8BB-4062-4DE9-A5FB-970BCA773F8A}" type="presOf" srcId="{B6DB0934-2C47-4727-9AA2-35CE9F3A09F9}" destId="{2574AF72-5768-4031-9203-D3BAEE7E80D3}" srcOrd="0" destOrd="0" presId="urn:microsoft.com/office/officeart/2005/8/layout/default"/>
    <dgm:cxn modelId="{D5690EAB-1A4E-40C0-876E-739377318A8D}" type="presOf" srcId="{5D0E6779-EF14-4B48-8FEF-19D1416BD265}" destId="{286D15B2-551D-43C2-964A-495FF23C3370}" srcOrd="0" destOrd="0" presId="urn:microsoft.com/office/officeart/2005/8/layout/default"/>
    <dgm:cxn modelId="{CB629154-C480-46BD-841E-93001E901D5B}" srcId="{59B905E5-807D-4038-A258-D691CA48D4CC}" destId="{5D0E6779-EF14-4B48-8FEF-19D1416BD265}" srcOrd="1" destOrd="0" parTransId="{6D28DB33-1D7E-494F-9EA7-EDAAE06991EA}" sibTransId="{DF0BB59A-B9CF-46C6-9852-360ECA992D0E}"/>
    <dgm:cxn modelId="{709AABAE-283F-4B95-9AA9-4333B21C05AD}" srcId="{59B905E5-807D-4038-A258-D691CA48D4CC}" destId="{F7FCB208-2456-4105-9967-52EF73830083}" srcOrd="2" destOrd="0" parTransId="{667C2C5A-3D92-4BF6-B7ED-3906FFF5C6E4}" sibTransId="{3D7D9C2B-81B8-4FFC-B76E-14E522CC7816}"/>
    <dgm:cxn modelId="{4D963ED1-C3F1-4121-8ACC-5A1414FFE30E}" srcId="{59B905E5-807D-4038-A258-D691CA48D4CC}" destId="{A34585F4-FA66-4C84-B1CF-C9C966E9C0FD}" srcOrd="3" destOrd="0" parTransId="{5BBD6406-3E20-4739-AC71-A38AE8E7A2DA}" sibTransId="{6FB62C79-0D0B-4F1F-B5D5-5B4E6FDD8345}"/>
    <dgm:cxn modelId="{AB8873B3-1899-42BB-9E91-0BFA0B66CF66}" type="presOf" srcId="{70278875-C49E-4193-BDC3-E482D60CE05D}" destId="{E9C685E9-BB4A-44C3-9DE3-7E222C7DD07C}" srcOrd="0" destOrd="0" presId="urn:microsoft.com/office/officeart/2005/8/layout/default"/>
    <dgm:cxn modelId="{4E18B9EE-62E9-4845-9C89-48B5E398E5BF}" srcId="{59B905E5-807D-4038-A258-D691CA48D4CC}" destId="{E125F71A-D54B-4A0A-A7A5-FC70D0880137}" srcOrd="0" destOrd="0" parTransId="{66DEF0B0-7816-4672-8104-D09CF0EE10AE}" sibTransId="{58233E8B-C33A-437A-BC5B-44CBD82F9F36}"/>
    <dgm:cxn modelId="{D2BCDAE8-A250-417A-AFC7-ADF685E035D1}" srcId="{59B905E5-807D-4038-A258-D691CA48D4CC}" destId="{6E0E4473-1703-4D37-BF9F-54FCEE417DDF}" srcOrd="6" destOrd="0" parTransId="{7DA220DB-5942-49D4-933D-67E9CC5768D2}" sibTransId="{B4153E77-02E0-40C0-92FE-03C7F3342506}"/>
    <dgm:cxn modelId="{77574B91-B12F-4504-942F-8B244EA74D16}" srcId="{59B905E5-807D-4038-A258-D691CA48D4CC}" destId="{983554EF-DF39-4FA7-B922-14DDD31012E7}" srcOrd="8" destOrd="0" parTransId="{A1B61F87-3C73-4B1E-81CC-20B489540034}" sibTransId="{5966FF50-D05C-489D-9485-FA15EAD605BD}"/>
    <dgm:cxn modelId="{21087242-D6DB-41F8-A785-F8680D027D23}" type="presOf" srcId="{BEC301C9-C390-411A-893F-72D6BC86BE30}" destId="{28141CA5-312E-44C4-ACCF-69EC4E025E1D}" srcOrd="0" destOrd="0" presId="urn:microsoft.com/office/officeart/2005/8/layout/default"/>
    <dgm:cxn modelId="{98469D2A-4126-4730-A930-658F7212A83F}" srcId="{59B905E5-807D-4038-A258-D691CA48D4CC}" destId="{70278875-C49E-4193-BDC3-E482D60CE05D}" srcOrd="7" destOrd="0" parTransId="{F100EEDE-C7A9-4F79-888A-7CB0E7E7321E}" sibTransId="{1D65826E-B957-4C64-9037-F4390F282A77}"/>
    <dgm:cxn modelId="{39EDD669-DC25-4417-8276-3EB518F171C2}" type="presOf" srcId="{59B905E5-807D-4038-A258-D691CA48D4CC}" destId="{81943360-DD43-4A01-BBFE-70E2F7C4A321}" srcOrd="0" destOrd="0" presId="urn:microsoft.com/office/officeart/2005/8/layout/default"/>
    <dgm:cxn modelId="{B838501D-0A99-4C36-B2D3-B45980E370A5}" srcId="{59B905E5-807D-4038-A258-D691CA48D4CC}" destId="{BEC301C9-C390-411A-893F-72D6BC86BE30}" srcOrd="4" destOrd="0" parTransId="{84F8FED7-7AF6-46C7-9971-0DFECF0E4219}" sibTransId="{0C51838A-56D0-46BB-BEDB-0576E2E98040}"/>
    <dgm:cxn modelId="{8983D35A-E777-42F1-B74E-E8C2E47FD908}" type="presOf" srcId="{F7FCB208-2456-4105-9967-52EF73830083}" destId="{11C5D4F9-AB24-4759-8F41-87641C38151C}" srcOrd="0" destOrd="0" presId="urn:microsoft.com/office/officeart/2005/8/layout/default"/>
    <dgm:cxn modelId="{E456B6DA-328F-449E-BD39-05D6E2A09F1D}" type="presParOf" srcId="{81943360-DD43-4A01-BBFE-70E2F7C4A321}" destId="{DF13FC26-67DC-4928-BC25-1C060A9D0DB7}" srcOrd="0" destOrd="0" presId="urn:microsoft.com/office/officeart/2005/8/layout/default"/>
    <dgm:cxn modelId="{53BDD388-4E85-4658-9271-36F930F92D04}" type="presParOf" srcId="{81943360-DD43-4A01-BBFE-70E2F7C4A321}" destId="{DEDB34CF-AF7C-44AA-B492-DD36495EF413}" srcOrd="1" destOrd="0" presId="urn:microsoft.com/office/officeart/2005/8/layout/default"/>
    <dgm:cxn modelId="{963CB58A-A659-4C30-87BD-9DB892C8970C}" type="presParOf" srcId="{81943360-DD43-4A01-BBFE-70E2F7C4A321}" destId="{286D15B2-551D-43C2-964A-495FF23C3370}" srcOrd="2" destOrd="0" presId="urn:microsoft.com/office/officeart/2005/8/layout/default"/>
    <dgm:cxn modelId="{A8195DB1-F3D1-40D4-B0B0-2F5417F346EE}" type="presParOf" srcId="{81943360-DD43-4A01-BBFE-70E2F7C4A321}" destId="{B371F9CF-718C-4437-B949-39C0707785EC}" srcOrd="3" destOrd="0" presId="urn:microsoft.com/office/officeart/2005/8/layout/default"/>
    <dgm:cxn modelId="{D97A9E43-1991-4519-880C-D2664F505B4D}" type="presParOf" srcId="{81943360-DD43-4A01-BBFE-70E2F7C4A321}" destId="{11C5D4F9-AB24-4759-8F41-87641C38151C}" srcOrd="4" destOrd="0" presId="urn:microsoft.com/office/officeart/2005/8/layout/default"/>
    <dgm:cxn modelId="{B15A3E94-97DC-4851-BFC9-0EA14265D33F}" type="presParOf" srcId="{81943360-DD43-4A01-BBFE-70E2F7C4A321}" destId="{DB0C1E49-5B35-42AA-98DE-35ABFAFCEE74}" srcOrd="5" destOrd="0" presId="urn:microsoft.com/office/officeart/2005/8/layout/default"/>
    <dgm:cxn modelId="{B8227E40-A8F5-4206-ABDE-7CA691813474}" type="presParOf" srcId="{81943360-DD43-4A01-BBFE-70E2F7C4A321}" destId="{B4677DF3-23D1-4BD4-AA0C-F8D05E0CB6BF}" srcOrd="6" destOrd="0" presId="urn:microsoft.com/office/officeart/2005/8/layout/default"/>
    <dgm:cxn modelId="{DF6A6A2E-98FB-4D4B-8ED1-05BBB6F0C81A}" type="presParOf" srcId="{81943360-DD43-4A01-BBFE-70E2F7C4A321}" destId="{C5664478-628D-4310-9D9D-6AF2B02C4FB9}" srcOrd="7" destOrd="0" presId="urn:microsoft.com/office/officeart/2005/8/layout/default"/>
    <dgm:cxn modelId="{9CF05389-6B17-40B0-8977-95B5DD6B66E8}" type="presParOf" srcId="{81943360-DD43-4A01-BBFE-70E2F7C4A321}" destId="{28141CA5-312E-44C4-ACCF-69EC4E025E1D}" srcOrd="8" destOrd="0" presId="urn:microsoft.com/office/officeart/2005/8/layout/default"/>
    <dgm:cxn modelId="{44D21A55-4F53-44BC-8002-9FF881E7802F}" type="presParOf" srcId="{81943360-DD43-4A01-BBFE-70E2F7C4A321}" destId="{B7610020-DA27-484F-A0E2-28C2BD4933E4}" srcOrd="9" destOrd="0" presId="urn:microsoft.com/office/officeart/2005/8/layout/default"/>
    <dgm:cxn modelId="{5DBA3B50-0498-4DAE-8185-83550F23960A}" type="presParOf" srcId="{81943360-DD43-4A01-BBFE-70E2F7C4A321}" destId="{2574AF72-5768-4031-9203-D3BAEE7E80D3}" srcOrd="10" destOrd="0" presId="urn:microsoft.com/office/officeart/2005/8/layout/default"/>
    <dgm:cxn modelId="{A00DC308-E13B-4FFC-88DD-BD6CB362304A}" type="presParOf" srcId="{81943360-DD43-4A01-BBFE-70E2F7C4A321}" destId="{2CFF11E8-FE42-4A39-99C9-BABF1A119336}" srcOrd="11" destOrd="0" presId="urn:microsoft.com/office/officeart/2005/8/layout/default"/>
    <dgm:cxn modelId="{3A0B5C64-7724-43F5-AF7A-BEEB097761C4}" type="presParOf" srcId="{81943360-DD43-4A01-BBFE-70E2F7C4A321}" destId="{636A4C54-2793-4B9A-BC17-20841C4FF879}" srcOrd="12" destOrd="0" presId="urn:microsoft.com/office/officeart/2005/8/layout/default"/>
    <dgm:cxn modelId="{BD8BFB30-840B-428D-B459-6BE1093A4A3D}" type="presParOf" srcId="{81943360-DD43-4A01-BBFE-70E2F7C4A321}" destId="{FD56BBDC-A272-4CC3-BB77-8827D4C4498E}" srcOrd="13" destOrd="0" presId="urn:microsoft.com/office/officeart/2005/8/layout/default"/>
    <dgm:cxn modelId="{9E6E07B2-C12D-44A3-86CA-C3C829FCFFB1}" type="presParOf" srcId="{81943360-DD43-4A01-BBFE-70E2F7C4A321}" destId="{E9C685E9-BB4A-44C3-9DE3-7E222C7DD07C}" srcOrd="14" destOrd="0" presId="urn:microsoft.com/office/officeart/2005/8/layout/default"/>
    <dgm:cxn modelId="{5046D02E-2B70-4348-99D6-B9A898B40978}" type="presParOf" srcId="{81943360-DD43-4A01-BBFE-70E2F7C4A321}" destId="{50D55695-9E85-4611-85F8-7594D4F3399D}" srcOrd="15" destOrd="0" presId="urn:microsoft.com/office/officeart/2005/8/layout/default"/>
    <dgm:cxn modelId="{6851F6A5-41E6-46AA-A4D9-7553DE9056FD}" type="presParOf" srcId="{81943360-DD43-4A01-BBFE-70E2F7C4A321}" destId="{0272431E-8FFC-4048-979F-F5ECE6EF169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2AD3C88-3882-4C4F-AE29-9D047E8C9E07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5F4E7210-4DB3-4CF9-8051-D826B315F8A3}">
      <dgm:prSet phldrT="[Text]" phldr="1"/>
      <dgm:spPr/>
      <dgm:t>
        <a:bodyPr/>
        <a:lstStyle/>
        <a:p>
          <a:endParaRPr lang="id-ID" b="1" dirty="0"/>
        </a:p>
      </dgm:t>
    </dgm:pt>
    <dgm:pt modelId="{567AB016-D563-4DE7-B88B-E1A8ECC6AEC4}" type="parTrans" cxnId="{6AA1EB0B-765B-4163-ACB7-BDF521892BBF}">
      <dgm:prSet/>
      <dgm:spPr/>
      <dgm:t>
        <a:bodyPr/>
        <a:lstStyle/>
        <a:p>
          <a:endParaRPr lang="id-ID"/>
        </a:p>
      </dgm:t>
    </dgm:pt>
    <dgm:pt modelId="{599724B1-9A14-423C-8B21-262CAF8EEE5A}" type="sibTrans" cxnId="{6AA1EB0B-765B-4163-ACB7-BDF521892BBF}">
      <dgm:prSet/>
      <dgm:spPr/>
      <dgm:t>
        <a:bodyPr/>
        <a:lstStyle/>
        <a:p>
          <a:endParaRPr lang="id-ID"/>
        </a:p>
      </dgm:t>
    </dgm:pt>
    <dgm:pt modelId="{865EA5A3-7DB0-44D6-8559-C007ED329E59}">
      <dgm:prSet phldrT="[Text]"/>
      <dgm:spPr/>
      <dgm:t>
        <a:bodyPr/>
        <a:lstStyle/>
        <a:p>
          <a:r>
            <a:rPr lang="id-ID" b="1" dirty="0" smtClean="0"/>
            <a:t>Tidak mengetahui</a:t>
          </a:r>
          <a:endParaRPr lang="id-ID" b="1" dirty="0"/>
        </a:p>
      </dgm:t>
    </dgm:pt>
    <dgm:pt modelId="{3FD02BAD-8ED9-4B31-A9F5-F98B9657E673}" type="parTrans" cxnId="{8EDF5165-B4DC-4570-B2A6-20DC82B4CE8E}">
      <dgm:prSet/>
      <dgm:spPr/>
      <dgm:t>
        <a:bodyPr/>
        <a:lstStyle/>
        <a:p>
          <a:endParaRPr lang="id-ID"/>
        </a:p>
      </dgm:t>
    </dgm:pt>
    <dgm:pt modelId="{30E6398A-4B92-4C7C-930B-BD580F2C8776}" type="sibTrans" cxnId="{8EDF5165-B4DC-4570-B2A6-20DC82B4CE8E}">
      <dgm:prSet/>
      <dgm:spPr/>
      <dgm:t>
        <a:bodyPr/>
        <a:lstStyle/>
        <a:p>
          <a:endParaRPr lang="id-ID"/>
        </a:p>
      </dgm:t>
    </dgm:pt>
    <dgm:pt modelId="{F6AF4943-299C-4020-8A6D-7DF7C99A1ECC}">
      <dgm:prSet phldrT="[Text]"/>
      <dgm:spPr/>
      <dgm:t>
        <a:bodyPr/>
        <a:lstStyle/>
        <a:p>
          <a:r>
            <a:rPr lang="id-ID" b="1" dirty="0" smtClean="0"/>
            <a:t>Tidak memiliki konsep reward yang baik</a:t>
          </a:r>
          <a:endParaRPr lang="id-ID" b="1" dirty="0"/>
        </a:p>
      </dgm:t>
    </dgm:pt>
    <dgm:pt modelId="{94CABF87-6D97-4419-BC31-8D80FC3BCF35}" type="parTrans" cxnId="{29682107-E20B-4886-904B-318498433645}">
      <dgm:prSet/>
      <dgm:spPr/>
      <dgm:t>
        <a:bodyPr/>
        <a:lstStyle/>
        <a:p>
          <a:endParaRPr lang="id-ID"/>
        </a:p>
      </dgm:t>
    </dgm:pt>
    <dgm:pt modelId="{FE2B1494-578E-4CDC-A6CA-4FAE1080BD7A}" type="sibTrans" cxnId="{29682107-E20B-4886-904B-318498433645}">
      <dgm:prSet/>
      <dgm:spPr/>
      <dgm:t>
        <a:bodyPr/>
        <a:lstStyle/>
        <a:p>
          <a:endParaRPr lang="id-ID"/>
        </a:p>
      </dgm:t>
    </dgm:pt>
    <dgm:pt modelId="{74CBBE6D-95C3-48D2-B5D4-9BF807B1C53E}">
      <dgm:prSet phldrT="[Text]" phldr="1"/>
      <dgm:spPr/>
      <dgm:t>
        <a:bodyPr/>
        <a:lstStyle/>
        <a:p>
          <a:endParaRPr lang="id-ID"/>
        </a:p>
      </dgm:t>
    </dgm:pt>
    <dgm:pt modelId="{9614617C-7D42-408E-A4E8-E1FD28D1E289}" type="parTrans" cxnId="{46F48BE0-C39B-45BF-BA69-26B41E57C2D8}">
      <dgm:prSet/>
      <dgm:spPr/>
      <dgm:t>
        <a:bodyPr/>
        <a:lstStyle/>
        <a:p>
          <a:endParaRPr lang="id-ID"/>
        </a:p>
      </dgm:t>
    </dgm:pt>
    <dgm:pt modelId="{AD7C90F6-27CD-494B-A03C-82F417D7D24D}" type="sibTrans" cxnId="{46F48BE0-C39B-45BF-BA69-26B41E57C2D8}">
      <dgm:prSet/>
      <dgm:spPr/>
      <dgm:t>
        <a:bodyPr/>
        <a:lstStyle/>
        <a:p>
          <a:endParaRPr lang="id-ID"/>
        </a:p>
      </dgm:t>
    </dgm:pt>
    <dgm:pt modelId="{E1355400-08D6-47FB-8536-1467F52E9D28}">
      <dgm:prSet phldrT="[Text]"/>
      <dgm:spPr/>
      <dgm:t>
        <a:bodyPr/>
        <a:lstStyle/>
        <a:p>
          <a:r>
            <a:rPr lang="id-ID" b="1" dirty="0" smtClean="0"/>
            <a:t>Takut gagal</a:t>
          </a:r>
          <a:endParaRPr lang="id-ID" b="1" dirty="0"/>
        </a:p>
      </dgm:t>
    </dgm:pt>
    <dgm:pt modelId="{5E20B979-A8C0-46F8-B025-2E26047FE00E}" type="parTrans" cxnId="{16222516-5CEA-47E4-A80A-74C8FECEDE0A}">
      <dgm:prSet/>
      <dgm:spPr/>
      <dgm:t>
        <a:bodyPr/>
        <a:lstStyle/>
        <a:p>
          <a:endParaRPr lang="id-ID"/>
        </a:p>
      </dgm:t>
    </dgm:pt>
    <dgm:pt modelId="{6DE0E6AA-BF1F-4A5A-ADBE-1F35EA09512C}" type="sibTrans" cxnId="{16222516-5CEA-47E4-A80A-74C8FECEDE0A}">
      <dgm:prSet/>
      <dgm:spPr/>
      <dgm:t>
        <a:bodyPr/>
        <a:lstStyle/>
        <a:p>
          <a:endParaRPr lang="id-ID"/>
        </a:p>
      </dgm:t>
    </dgm:pt>
    <dgm:pt modelId="{CF68B2B0-3DB2-45C9-8BEA-3C69B1E11585}">
      <dgm:prSet phldrT="[Text]"/>
      <dgm:spPr/>
      <dgm:t>
        <a:bodyPr/>
        <a:lstStyle/>
        <a:p>
          <a:r>
            <a:rPr lang="id-ID" b="1" dirty="0" smtClean="0"/>
            <a:t>Terlalu percaya diri</a:t>
          </a:r>
          <a:endParaRPr lang="id-ID" b="1" dirty="0"/>
        </a:p>
      </dgm:t>
    </dgm:pt>
    <dgm:pt modelId="{90F6E987-B2B8-43C5-A66A-6B86542810F9}" type="parTrans" cxnId="{512330BF-2BE0-44C5-9B33-BBD85EF599E9}">
      <dgm:prSet/>
      <dgm:spPr/>
      <dgm:t>
        <a:bodyPr/>
        <a:lstStyle/>
        <a:p>
          <a:endParaRPr lang="id-ID"/>
        </a:p>
      </dgm:t>
    </dgm:pt>
    <dgm:pt modelId="{00426F2E-6E4B-4168-9267-65041EB28E66}" type="sibTrans" cxnId="{512330BF-2BE0-44C5-9B33-BBD85EF599E9}">
      <dgm:prSet/>
      <dgm:spPr/>
      <dgm:t>
        <a:bodyPr/>
        <a:lstStyle/>
        <a:p>
          <a:endParaRPr lang="id-ID"/>
        </a:p>
      </dgm:t>
    </dgm:pt>
    <dgm:pt modelId="{270D180B-BC85-4A78-A4E8-8F454A62C137}">
      <dgm:prSet phldrT="[Text]"/>
      <dgm:spPr/>
      <dgm:t>
        <a:bodyPr/>
        <a:lstStyle/>
        <a:p>
          <a:r>
            <a:rPr lang="id-ID" b="1" dirty="0" smtClean="0"/>
            <a:t>Fire fighting</a:t>
          </a:r>
          <a:endParaRPr lang="id-ID" b="1" dirty="0"/>
        </a:p>
      </dgm:t>
    </dgm:pt>
    <dgm:pt modelId="{0E5582E6-F857-460F-852C-9D94F0CC8763}" type="parTrans" cxnId="{0AC03A9D-564D-46EF-B013-392082B824A7}">
      <dgm:prSet/>
      <dgm:spPr/>
      <dgm:t>
        <a:bodyPr/>
        <a:lstStyle/>
        <a:p>
          <a:endParaRPr lang="id-ID"/>
        </a:p>
      </dgm:t>
    </dgm:pt>
    <dgm:pt modelId="{9637DCF3-F724-478E-B954-F23092691ECF}" type="sibTrans" cxnId="{0AC03A9D-564D-46EF-B013-392082B824A7}">
      <dgm:prSet/>
      <dgm:spPr/>
      <dgm:t>
        <a:bodyPr/>
        <a:lstStyle/>
        <a:p>
          <a:endParaRPr lang="id-ID"/>
        </a:p>
      </dgm:t>
    </dgm:pt>
    <dgm:pt modelId="{B16C2DE5-BECC-49CC-92E9-820C7E6B70B2}">
      <dgm:prSet phldrT="[Text]"/>
      <dgm:spPr/>
      <dgm:t>
        <a:bodyPr/>
        <a:lstStyle/>
        <a:p>
          <a:r>
            <a:rPr lang="id-ID" b="1" dirty="0" smtClean="0"/>
            <a:t>Menghabiskan waktu</a:t>
          </a:r>
          <a:endParaRPr lang="id-ID" b="1" dirty="0"/>
        </a:p>
      </dgm:t>
    </dgm:pt>
    <dgm:pt modelId="{78658F80-9930-4706-B4B0-E4696BD3D335}" type="parTrans" cxnId="{159842ED-F4B7-4493-85E3-1D54A37248FE}">
      <dgm:prSet/>
      <dgm:spPr/>
      <dgm:t>
        <a:bodyPr/>
        <a:lstStyle/>
        <a:p>
          <a:endParaRPr lang="id-ID"/>
        </a:p>
      </dgm:t>
    </dgm:pt>
    <dgm:pt modelId="{A6266F6D-8A9D-468F-92B2-079761E0654A}" type="sibTrans" cxnId="{159842ED-F4B7-4493-85E3-1D54A37248FE}">
      <dgm:prSet/>
      <dgm:spPr/>
      <dgm:t>
        <a:bodyPr/>
        <a:lstStyle/>
        <a:p>
          <a:endParaRPr lang="id-ID"/>
        </a:p>
      </dgm:t>
    </dgm:pt>
    <dgm:pt modelId="{1968B927-1546-4E0E-9107-836A78408792}">
      <dgm:prSet phldrT="[Text]"/>
      <dgm:spPr/>
      <dgm:t>
        <a:bodyPr/>
        <a:lstStyle/>
        <a:p>
          <a:r>
            <a:rPr lang="id-ID" b="1" dirty="0" smtClean="0"/>
            <a:t>Mahal</a:t>
          </a:r>
          <a:endParaRPr lang="id-ID" b="1" dirty="0"/>
        </a:p>
      </dgm:t>
    </dgm:pt>
    <dgm:pt modelId="{2FC1577A-2D61-430C-9878-29E6E9F5C3AC}" type="parTrans" cxnId="{1068B57F-E89C-4E23-92BF-2B5E301B8498}">
      <dgm:prSet/>
      <dgm:spPr/>
      <dgm:t>
        <a:bodyPr/>
        <a:lstStyle/>
        <a:p>
          <a:endParaRPr lang="id-ID"/>
        </a:p>
      </dgm:t>
    </dgm:pt>
    <dgm:pt modelId="{9F8BDA90-55DE-4ADA-9877-DBC94CE2DDAF}" type="sibTrans" cxnId="{1068B57F-E89C-4E23-92BF-2B5E301B8498}">
      <dgm:prSet/>
      <dgm:spPr/>
      <dgm:t>
        <a:bodyPr/>
        <a:lstStyle/>
        <a:p>
          <a:endParaRPr lang="id-ID"/>
        </a:p>
      </dgm:t>
    </dgm:pt>
    <dgm:pt modelId="{EBCE7B79-4348-4D74-839C-9143569DB727}">
      <dgm:prSet phldrT="[Text]"/>
      <dgm:spPr/>
      <dgm:t>
        <a:bodyPr/>
        <a:lstStyle/>
        <a:p>
          <a:r>
            <a:rPr lang="id-ID" b="1" dirty="0" smtClean="0"/>
            <a:t>Malas</a:t>
          </a:r>
          <a:endParaRPr lang="id-ID" b="1" dirty="0"/>
        </a:p>
      </dgm:t>
    </dgm:pt>
    <dgm:pt modelId="{7F05556F-42AE-413B-A304-D92F416201D2}" type="parTrans" cxnId="{06C678ED-2A9D-4DD1-AAE3-ACDF8A4B96C3}">
      <dgm:prSet/>
      <dgm:spPr/>
      <dgm:t>
        <a:bodyPr/>
        <a:lstStyle/>
        <a:p>
          <a:endParaRPr lang="id-ID"/>
        </a:p>
      </dgm:t>
    </dgm:pt>
    <dgm:pt modelId="{1804F0B6-BD9F-4738-85D4-6C0263D2EFA7}" type="sibTrans" cxnId="{06C678ED-2A9D-4DD1-AAE3-ACDF8A4B96C3}">
      <dgm:prSet/>
      <dgm:spPr/>
      <dgm:t>
        <a:bodyPr/>
        <a:lstStyle/>
        <a:p>
          <a:endParaRPr lang="id-ID"/>
        </a:p>
      </dgm:t>
    </dgm:pt>
    <dgm:pt modelId="{09DE8E8C-EAA5-4917-9F4B-5CE189EC186C}">
      <dgm:prSet phldrT="[Text]"/>
      <dgm:spPr/>
      <dgm:t>
        <a:bodyPr/>
        <a:lstStyle/>
        <a:p>
          <a:r>
            <a:rPr lang="id-ID" b="1" dirty="0" smtClean="0"/>
            <a:t>Sudah sukses</a:t>
          </a:r>
          <a:endParaRPr lang="id-ID" b="1" dirty="0"/>
        </a:p>
      </dgm:t>
    </dgm:pt>
    <dgm:pt modelId="{FE649159-D96E-4FD3-8A1E-B2F8A9761684}" type="parTrans" cxnId="{C4268A14-9B67-4AA4-9CFC-468916A6FC83}">
      <dgm:prSet/>
      <dgm:spPr/>
      <dgm:t>
        <a:bodyPr/>
        <a:lstStyle/>
        <a:p>
          <a:endParaRPr lang="id-ID"/>
        </a:p>
      </dgm:t>
    </dgm:pt>
    <dgm:pt modelId="{EA18B0C6-0833-471F-9E60-73CFCB1B4ED9}" type="sibTrans" cxnId="{C4268A14-9B67-4AA4-9CFC-468916A6FC83}">
      <dgm:prSet/>
      <dgm:spPr/>
      <dgm:t>
        <a:bodyPr/>
        <a:lstStyle/>
        <a:p>
          <a:endParaRPr lang="id-ID"/>
        </a:p>
      </dgm:t>
    </dgm:pt>
    <dgm:pt modelId="{8E3FD828-7E18-4295-AA4E-B283958883DC}">
      <dgm:prSet phldrT="[Text]"/>
      <dgm:spPr/>
      <dgm:t>
        <a:bodyPr/>
        <a:lstStyle/>
        <a:p>
          <a:r>
            <a:rPr lang="id-ID" b="1" dirty="0" smtClean="0"/>
            <a:t>Pengalaman buruk</a:t>
          </a:r>
          <a:endParaRPr lang="id-ID" b="1" dirty="0"/>
        </a:p>
      </dgm:t>
    </dgm:pt>
    <dgm:pt modelId="{71C44D45-7FAE-41AE-9847-F76A908F2173}" type="parTrans" cxnId="{BCC6B0DC-305E-4D02-8000-9DBE60957095}">
      <dgm:prSet/>
      <dgm:spPr/>
      <dgm:t>
        <a:bodyPr/>
        <a:lstStyle/>
        <a:p>
          <a:endParaRPr lang="id-ID"/>
        </a:p>
      </dgm:t>
    </dgm:pt>
    <dgm:pt modelId="{37D4D6DC-5749-433A-BE3F-2A568D0E664A}" type="sibTrans" cxnId="{BCC6B0DC-305E-4D02-8000-9DBE60957095}">
      <dgm:prSet/>
      <dgm:spPr/>
      <dgm:t>
        <a:bodyPr/>
        <a:lstStyle/>
        <a:p>
          <a:endParaRPr lang="id-ID"/>
        </a:p>
      </dgm:t>
    </dgm:pt>
    <dgm:pt modelId="{0E81C2F5-05EC-41EC-AA71-C7A7801DCA14}">
      <dgm:prSet phldrT="[Text]"/>
      <dgm:spPr/>
      <dgm:t>
        <a:bodyPr/>
        <a:lstStyle/>
        <a:p>
          <a:r>
            <a:rPr lang="id-ID" b="1" dirty="0" smtClean="0"/>
            <a:t>Kepentingan pribadi</a:t>
          </a:r>
          <a:endParaRPr lang="id-ID" b="1" dirty="0"/>
        </a:p>
      </dgm:t>
    </dgm:pt>
    <dgm:pt modelId="{0EDEAB47-C9F8-4D7C-A63A-1D6AF3E4475F}" type="parTrans" cxnId="{2D04E536-3038-409E-8819-108B806A6D51}">
      <dgm:prSet/>
      <dgm:spPr/>
      <dgm:t>
        <a:bodyPr/>
        <a:lstStyle/>
        <a:p>
          <a:endParaRPr lang="id-ID"/>
        </a:p>
      </dgm:t>
    </dgm:pt>
    <dgm:pt modelId="{A23FC229-6419-4D09-B9DF-90BD3312EE59}" type="sibTrans" cxnId="{2D04E536-3038-409E-8819-108B806A6D51}">
      <dgm:prSet/>
      <dgm:spPr/>
      <dgm:t>
        <a:bodyPr/>
        <a:lstStyle/>
        <a:p>
          <a:endParaRPr lang="id-ID"/>
        </a:p>
      </dgm:t>
    </dgm:pt>
    <dgm:pt modelId="{A6ED0E77-588B-4071-AFD0-8456212CDB1D}">
      <dgm:prSet phldrT="[Text]"/>
      <dgm:spPr/>
      <dgm:t>
        <a:bodyPr/>
        <a:lstStyle/>
        <a:p>
          <a:r>
            <a:rPr lang="id-ID" b="1" dirty="0" smtClean="0"/>
            <a:t>Ketakutan karena tidak tahu</a:t>
          </a:r>
          <a:endParaRPr lang="id-ID" b="1" dirty="0"/>
        </a:p>
      </dgm:t>
    </dgm:pt>
    <dgm:pt modelId="{4BB98336-5119-4708-9E2B-E0D98C84D9D3}" type="parTrans" cxnId="{85B568C9-3F4F-4DB5-B62D-43CEABE4DE93}">
      <dgm:prSet/>
      <dgm:spPr/>
      <dgm:t>
        <a:bodyPr/>
        <a:lstStyle/>
        <a:p>
          <a:endParaRPr lang="id-ID"/>
        </a:p>
      </dgm:t>
    </dgm:pt>
    <dgm:pt modelId="{015B889B-0ACF-4F45-A127-E579A4FA875B}" type="sibTrans" cxnId="{85B568C9-3F4F-4DB5-B62D-43CEABE4DE93}">
      <dgm:prSet/>
      <dgm:spPr/>
      <dgm:t>
        <a:bodyPr/>
        <a:lstStyle/>
        <a:p>
          <a:endParaRPr lang="id-ID"/>
        </a:p>
      </dgm:t>
    </dgm:pt>
    <dgm:pt modelId="{CAF97ADC-3D15-4FAB-AAD8-C036B7630477}">
      <dgm:prSet phldrT="[Text]"/>
      <dgm:spPr/>
      <dgm:t>
        <a:bodyPr/>
        <a:lstStyle/>
        <a:p>
          <a:r>
            <a:rPr lang="id-ID" b="1" dirty="0" smtClean="0"/>
            <a:t>Perbedaan opini</a:t>
          </a:r>
          <a:endParaRPr lang="id-ID" b="1" dirty="0"/>
        </a:p>
      </dgm:t>
    </dgm:pt>
    <dgm:pt modelId="{474EC6CF-D669-48C3-89BF-7BC232DBB7BB}" type="parTrans" cxnId="{9C8C3C17-1FA1-4A82-9E41-EB178A63F37E}">
      <dgm:prSet/>
      <dgm:spPr/>
      <dgm:t>
        <a:bodyPr/>
        <a:lstStyle/>
        <a:p>
          <a:endParaRPr lang="id-ID"/>
        </a:p>
      </dgm:t>
    </dgm:pt>
    <dgm:pt modelId="{9B6A96EB-F896-470D-83B1-F995E8DFC1B0}" type="sibTrans" cxnId="{9C8C3C17-1FA1-4A82-9E41-EB178A63F37E}">
      <dgm:prSet/>
      <dgm:spPr/>
      <dgm:t>
        <a:bodyPr/>
        <a:lstStyle/>
        <a:p>
          <a:endParaRPr lang="id-ID"/>
        </a:p>
      </dgm:t>
    </dgm:pt>
    <dgm:pt modelId="{0EA8E60B-8546-48DE-AF73-CC8FC445357D}">
      <dgm:prSet phldrT="[Text]"/>
      <dgm:spPr/>
      <dgm:t>
        <a:bodyPr/>
        <a:lstStyle/>
        <a:p>
          <a:r>
            <a:rPr lang="id-ID" b="1" dirty="0" smtClean="0"/>
            <a:t>Kecurigaan</a:t>
          </a:r>
          <a:endParaRPr lang="id-ID" b="1" dirty="0"/>
        </a:p>
      </dgm:t>
    </dgm:pt>
    <dgm:pt modelId="{C6B07881-0549-4CDD-B19D-90EE4082BB64}" type="parTrans" cxnId="{5528D2DF-06E5-4DF2-B1F2-8B5BF49C654B}">
      <dgm:prSet/>
      <dgm:spPr/>
      <dgm:t>
        <a:bodyPr/>
        <a:lstStyle/>
        <a:p>
          <a:endParaRPr lang="id-ID"/>
        </a:p>
      </dgm:t>
    </dgm:pt>
    <dgm:pt modelId="{9546A0B7-5B7F-4214-BFE8-4D05A203D132}" type="sibTrans" cxnId="{5528D2DF-06E5-4DF2-B1F2-8B5BF49C654B}">
      <dgm:prSet/>
      <dgm:spPr/>
      <dgm:t>
        <a:bodyPr/>
        <a:lstStyle/>
        <a:p>
          <a:endParaRPr lang="id-ID"/>
        </a:p>
      </dgm:t>
    </dgm:pt>
    <dgm:pt modelId="{C00196D3-36C3-471E-8630-826A11A83456}" type="pres">
      <dgm:prSet presAssocID="{22AD3C88-3882-4C4F-AE29-9D047E8C9E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F535DDA-034C-443A-972F-F3B9EAD24A19}" type="pres">
      <dgm:prSet presAssocID="{5F4E7210-4DB3-4CF9-8051-D826B315F8A3}" presName="composite" presStyleCnt="0"/>
      <dgm:spPr/>
    </dgm:pt>
    <dgm:pt modelId="{741D6B52-8153-4BB4-9BA4-3FE6CA8C1EDD}" type="pres">
      <dgm:prSet presAssocID="{5F4E7210-4DB3-4CF9-8051-D826B315F8A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AF666F2-883E-4FDA-9696-FD1764F953F2}" type="pres">
      <dgm:prSet presAssocID="{5F4E7210-4DB3-4CF9-8051-D826B315F8A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8754CD4-7E42-48CE-9018-2952159C121A}" type="pres">
      <dgm:prSet presAssocID="{599724B1-9A14-423C-8B21-262CAF8EEE5A}" presName="space" presStyleCnt="0"/>
      <dgm:spPr/>
    </dgm:pt>
    <dgm:pt modelId="{1523199D-286B-4FF4-863B-803DF51EE946}" type="pres">
      <dgm:prSet presAssocID="{74CBBE6D-95C3-48D2-B5D4-9BF807B1C53E}" presName="composite" presStyleCnt="0"/>
      <dgm:spPr/>
    </dgm:pt>
    <dgm:pt modelId="{8075612D-4BF3-467F-BC9C-C9940708296A}" type="pres">
      <dgm:prSet presAssocID="{74CBBE6D-95C3-48D2-B5D4-9BF807B1C53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29DFDD-A5A1-4DE0-A762-33596D7CB9D0}" type="pres">
      <dgm:prSet presAssocID="{74CBBE6D-95C3-48D2-B5D4-9BF807B1C53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F278A41-9F12-4A94-8881-F35703A1F1E1}" type="presOf" srcId="{0E81C2F5-05EC-41EC-AA71-C7A7801DCA14}" destId="{EA29DFDD-A5A1-4DE0-A762-33596D7CB9D0}" srcOrd="0" destOrd="3" presId="urn:microsoft.com/office/officeart/2005/8/layout/hList1"/>
    <dgm:cxn modelId="{C4268A14-9B67-4AA4-9CFC-468916A6FC83}" srcId="{5F4E7210-4DB3-4CF9-8051-D826B315F8A3}" destId="{09DE8E8C-EAA5-4917-9F4B-5CE189EC186C}" srcOrd="6" destOrd="0" parTransId="{FE649159-D96E-4FD3-8A1E-B2F8A9761684}" sibTransId="{EA18B0C6-0833-471F-9E60-73CFCB1B4ED9}"/>
    <dgm:cxn modelId="{15EEEC27-97E2-4AE1-A56F-C22ABFA2138E}" type="presOf" srcId="{270D180B-BC85-4A78-A4E8-8F454A62C137}" destId="{1AF666F2-883E-4FDA-9696-FD1764F953F2}" srcOrd="0" destOrd="2" presId="urn:microsoft.com/office/officeart/2005/8/layout/hList1"/>
    <dgm:cxn modelId="{C9F86B42-3D7F-4737-AC2A-193D72E08852}" type="presOf" srcId="{22AD3C88-3882-4C4F-AE29-9D047E8C9E07}" destId="{C00196D3-36C3-471E-8630-826A11A83456}" srcOrd="0" destOrd="0" presId="urn:microsoft.com/office/officeart/2005/8/layout/hList1"/>
    <dgm:cxn modelId="{1068B57F-E89C-4E23-92BF-2B5E301B8498}" srcId="{5F4E7210-4DB3-4CF9-8051-D826B315F8A3}" destId="{1968B927-1546-4E0E-9107-836A78408792}" srcOrd="4" destOrd="0" parTransId="{2FC1577A-2D61-430C-9878-29E6E9F5C3AC}" sibTransId="{9F8BDA90-55DE-4ADA-9877-DBC94CE2DDAF}"/>
    <dgm:cxn modelId="{06C678ED-2A9D-4DD1-AAE3-ACDF8A4B96C3}" srcId="{5F4E7210-4DB3-4CF9-8051-D826B315F8A3}" destId="{EBCE7B79-4348-4D74-839C-9143569DB727}" srcOrd="5" destOrd="0" parTransId="{7F05556F-42AE-413B-A304-D92F416201D2}" sibTransId="{1804F0B6-BD9F-4738-85D4-6C0263D2EFA7}"/>
    <dgm:cxn modelId="{5528D2DF-06E5-4DF2-B1F2-8B5BF49C654B}" srcId="{74CBBE6D-95C3-48D2-B5D4-9BF807B1C53E}" destId="{0EA8E60B-8546-48DE-AF73-CC8FC445357D}" srcOrd="6" destOrd="0" parTransId="{C6B07881-0549-4CDD-B19D-90EE4082BB64}" sibTransId="{9546A0B7-5B7F-4214-BFE8-4D05A203D132}"/>
    <dgm:cxn modelId="{BCC6B0DC-305E-4D02-8000-9DBE60957095}" srcId="{74CBBE6D-95C3-48D2-B5D4-9BF807B1C53E}" destId="{8E3FD828-7E18-4295-AA4E-B283958883DC}" srcOrd="2" destOrd="0" parTransId="{71C44D45-7FAE-41AE-9847-F76A908F2173}" sibTransId="{37D4D6DC-5749-433A-BE3F-2A568D0E664A}"/>
    <dgm:cxn modelId="{512330BF-2BE0-44C5-9B33-BBD85EF599E9}" srcId="{74CBBE6D-95C3-48D2-B5D4-9BF807B1C53E}" destId="{CF68B2B0-3DB2-45C9-8BEA-3C69B1E11585}" srcOrd="1" destOrd="0" parTransId="{90F6E987-B2B8-43C5-A66A-6B86542810F9}" sibTransId="{00426F2E-6E4B-4168-9267-65041EB28E66}"/>
    <dgm:cxn modelId="{88329602-4C95-4C84-9EAF-F4AB7C9ADA93}" type="presOf" srcId="{1968B927-1546-4E0E-9107-836A78408792}" destId="{1AF666F2-883E-4FDA-9696-FD1764F953F2}" srcOrd="0" destOrd="4" presId="urn:microsoft.com/office/officeart/2005/8/layout/hList1"/>
    <dgm:cxn modelId="{46F48BE0-C39B-45BF-BA69-26B41E57C2D8}" srcId="{22AD3C88-3882-4C4F-AE29-9D047E8C9E07}" destId="{74CBBE6D-95C3-48D2-B5D4-9BF807B1C53E}" srcOrd="1" destOrd="0" parTransId="{9614617C-7D42-408E-A4E8-E1FD28D1E289}" sibTransId="{AD7C90F6-27CD-494B-A03C-82F417D7D24D}"/>
    <dgm:cxn modelId="{058D67DB-878E-4C30-B19C-49F3D6C33872}" type="presOf" srcId="{74CBBE6D-95C3-48D2-B5D4-9BF807B1C53E}" destId="{8075612D-4BF3-467F-BC9C-C9940708296A}" srcOrd="0" destOrd="0" presId="urn:microsoft.com/office/officeart/2005/8/layout/hList1"/>
    <dgm:cxn modelId="{86AF83E2-5F00-435E-927E-E8FFFBC4BBF0}" type="presOf" srcId="{CF68B2B0-3DB2-45C9-8BEA-3C69B1E11585}" destId="{EA29DFDD-A5A1-4DE0-A762-33596D7CB9D0}" srcOrd="0" destOrd="1" presId="urn:microsoft.com/office/officeart/2005/8/layout/hList1"/>
    <dgm:cxn modelId="{6676A7E4-F942-45C1-B113-2C0000ABD83B}" type="presOf" srcId="{EBCE7B79-4348-4D74-839C-9143569DB727}" destId="{1AF666F2-883E-4FDA-9696-FD1764F953F2}" srcOrd="0" destOrd="5" presId="urn:microsoft.com/office/officeart/2005/8/layout/hList1"/>
    <dgm:cxn modelId="{6AA1EB0B-765B-4163-ACB7-BDF521892BBF}" srcId="{22AD3C88-3882-4C4F-AE29-9D047E8C9E07}" destId="{5F4E7210-4DB3-4CF9-8051-D826B315F8A3}" srcOrd="0" destOrd="0" parTransId="{567AB016-D563-4DE7-B88B-E1A8ECC6AEC4}" sibTransId="{599724B1-9A14-423C-8B21-262CAF8EEE5A}"/>
    <dgm:cxn modelId="{2D04E536-3038-409E-8819-108B806A6D51}" srcId="{74CBBE6D-95C3-48D2-B5D4-9BF807B1C53E}" destId="{0E81C2F5-05EC-41EC-AA71-C7A7801DCA14}" srcOrd="3" destOrd="0" parTransId="{0EDEAB47-C9F8-4D7C-A63A-1D6AF3E4475F}" sibTransId="{A23FC229-6419-4D09-B9DF-90BD3312EE59}"/>
    <dgm:cxn modelId="{D79E6EDA-9FE4-4B84-AFA1-2C75583BACB0}" type="presOf" srcId="{865EA5A3-7DB0-44D6-8559-C007ED329E59}" destId="{1AF666F2-883E-4FDA-9696-FD1764F953F2}" srcOrd="0" destOrd="0" presId="urn:microsoft.com/office/officeart/2005/8/layout/hList1"/>
    <dgm:cxn modelId="{528C7085-6354-48FC-8930-882E5310FD9A}" type="presOf" srcId="{F6AF4943-299C-4020-8A6D-7DF7C99A1ECC}" destId="{1AF666F2-883E-4FDA-9696-FD1764F953F2}" srcOrd="0" destOrd="1" presId="urn:microsoft.com/office/officeart/2005/8/layout/hList1"/>
    <dgm:cxn modelId="{DE91530F-D2F7-4C94-A56C-985AEAC735F0}" type="presOf" srcId="{5F4E7210-4DB3-4CF9-8051-D826B315F8A3}" destId="{741D6B52-8153-4BB4-9BA4-3FE6CA8C1EDD}" srcOrd="0" destOrd="0" presId="urn:microsoft.com/office/officeart/2005/8/layout/hList1"/>
    <dgm:cxn modelId="{159842ED-F4B7-4493-85E3-1D54A37248FE}" srcId="{5F4E7210-4DB3-4CF9-8051-D826B315F8A3}" destId="{B16C2DE5-BECC-49CC-92E9-820C7E6B70B2}" srcOrd="3" destOrd="0" parTransId="{78658F80-9930-4706-B4B0-E4696BD3D335}" sibTransId="{A6266F6D-8A9D-468F-92B2-079761E0654A}"/>
    <dgm:cxn modelId="{29682107-E20B-4886-904B-318498433645}" srcId="{5F4E7210-4DB3-4CF9-8051-D826B315F8A3}" destId="{F6AF4943-299C-4020-8A6D-7DF7C99A1ECC}" srcOrd="1" destOrd="0" parTransId="{94CABF87-6D97-4419-BC31-8D80FC3BCF35}" sibTransId="{FE2B1494-578E-4CDC-A6CA-4FAE1080BD7A}"/>
    <dgm:cxn modelId="{7D41B539-C3BF-431B-82E1-550C23FFB295}" type="presOf" srcId="{8E3FD828-7E18-4295-AA4E-B283958883DC}" destId="{EA29DFDD-A5A1-4DE0-A762-33596D7CB9D0}" srcOrd="0" destOrd="2" presId="urn:microsoft.com/office/officeart/2005/8/layout/hList1"/>
    <dgm:cxn modelId="{AFDFDEA6-7B1F-46AB-A133-167C423E9A03}" type="presOf" srcId="{CAF97ADC-3D15-4FAB-AAD8-C036B7630477}" destId="{EA29DFDD-A5A1-4DE0-A762-33596D7CB9D0}" srcOrd="0" destOrd="5" presId="urn:microsoft.com/office/officeart/2005/8/layout/hList1"/>
    <dgm:cxn modelId="{9C8C3C17-1FA1-4A82-9E41-EB178A63F37E}" srcId="{74CBBE6D-95C3-48D2-B5D4-9BF807B1C53E}" destId="{CAF97ADC-3D15-4FAB-AAD8-C036B7630477}" srcOrd="5" destOrd="0" parTransId="{474EC6CF-D669-48C3-89BF-7BC232DBB7BB}" sibTransId="{9B6A96EB-F896-470D-83B1-F995E8DFC1B0}"/>
    <dgm:cxn modelId="{86A8C968-3DAB-4D55-B924-F8771D088702}" type="presOf" srcId="{B16C2DE5-BECC-49CC-92E9-820C7E6B70B2}" destId="{1AF666F2-883E-4FDA-9696-FD1764F953F2}" srcOrd="0" destOrd="3" presId="urn:microsoft.com/office/officeart/2005/8/layout/hList1"/>
    <dgm:cxn modelId="{2307DFAC-FBA0-4311-8EBD-D96453F3D124}" type="presOf" srcId="{09DE8E8C-EAA5-4917-9F4B-5CE189EC186C}" destId="{1AF666F2-883E-4FDA-9696-FD1764F953F2}" srcOrd="0" destOrd="6" presId="urn:microsoft.com/office/officeart/2005/8/layout/hList1"/>
    <dgm:cxn modelId="{88AFFB96-4874-4AC5-8F4B-316B77D353C8}" type="presOf" srcId="{A6ED0E77-588B-4071-AFD0-8456212CDB1D}" destId="{EA29DFDD-A5A1-4DE0-A762-33596D7CB9D0}" srcOrd="0" destOrd="4" presId="urn:microsoft.com/office/officeart/2005/8/layout/hList1"/>
    <dgm:cxn modelId="{8E00F9A3-4891-49F9-BDBD-7D491922ECF4}" type="presOf" srcId="{0EA8E60B-8546-48DE-AF73-CC8FC445357D}" destId="{EA29DFDD-A5A1-4DE0-A762-33596D7CB9D0}" srcOrd="0" destOrd="6" presId="urn:microsoft.com/office/officeart/2005/8/layout/hList1"/>
    <dgm:cxn modelId="{16222516-5CEA-47E4-A80A-74C8FECEDE0A}" srcId="{74CBBE6D-95C3-48D2-B5D4-9BF807B1C53E}" destId="{E1355400-08D6-47FB-8536-1467F52E9D28}" srcOrd="0" destOrd="0" parTransId="{5E20B979-A8C0-46F8-B025-2E26047FE00E}" sibTransId="{6DE0E6AA-BF1F-4A5A-ADBE-1F35EA09512C}"/>
    <dgm:cxn modelId="{80E4BE0E-5513-4A1A-92AE-D963FD0A8A5F}" type="presOf" srcId="{E1355400-08D6-47FB-8536-1467F52E9D28}" destId="{EA29DFDD-A5A1-4DE0-A762-33596D7CB9D0}" srcOrd="0" destOrd="0" presId="urn:microsoft.com/office/officeart/2005/8/layout/hList1"/>
    <dgm:cxn modelId="{8EDF5165-B4DC-4570-B2A6-20DC82B4CE8E}" srcId="{5F4E7210-4DB3-4CF9-8051-D826B315F8A3}" destId="{865EA5A3-7DB0-44D6-8559-C007ED329E59}" srcOrd="0" destOrd="0" parTransId="{3FD02BAD-8ED9-4B31-A9F5-F98B9657E673}" sibTransId="{30E6398A-4B92-4C7C-930B-BD580F2C8776}"/>
    <dgm:cxn modelId="{85B568C9-3F4F-4DB5-B62D-43CEABE4DE93}" srcId="{74CBBE6D-95C3-48D2-B5D4-9BF807B1C53E}" destId="{A6ED0E77-588B-4071-AFD0-8456212CDB1D}" srcOrd="4" destOrd="0" parTransId="{4BB98336-5119-4708-9E2B-E0D98C84D9D3}" sibTransId="{015B889B-0ACF-4F45-A127-E579A4FA875B}"/>
    <dgm:cxn modelId="{0AC03A9D-564D-46EF-B013-392082B824A7}" srcId="{5F4E7210-4DB3-4CF9-8051-D826B315F8A3}" destId="{270D180B-BC85-4A78-A4E8-8F454A62C137}" srcOrd="2" destOrd="0" parTransId="{0E5582E6-F857-460F-852C-9D94F0CC8763}" sibTransId="{9637DCF3-F724-478E-B954-F23092691ECF}"/>
    <dgm:cxn modelId="{1F453C41-32F3-426C-AE63-12E08227BE2C}" type="presParOf" srcId="{C00196D3-36C3-471E-8630-826A11A83456}" destId="{AF535DDA-034C-443A-972F-F3B9EAD24A19}" srcOrd="0" destOrd="0" presId="urn:microsoft.com/office/officeart/2005/8/layout/hList1"/>
    <dgm:cxn modelId="{B165F26B-0E77-4C6E-858C-F925FEC0A6EF}" type="presParOf" srcId="{AF535DDA-034C-443A-972F-F3B9EAD24A19}" destId="{741D6B52-8153-4BB4-9BA4-3FE6CA8C1EDD}" srcOrd="0" destOrd="0" presId="urn:microsoft.com/office/officeart/2005/8/layout/hList1"/>
    <dgm:cxn modelId="{ACD76F06-D90A-4B66-8461-A18DBF5E716C}" type="presParOf" srcId="{AF535DDA-034C-443A-972F-F3B9EAD24A19}" destId="{1AF666F2-883E-4FDA-9696-FD1764F953F2}" srcOrd="1" destOrd="0" presId="urn:microsoft.com/office/officeart/2005/8/layout/hList1"/>
    <dgm:cxn modelId="{BFBECB72-D036-4A9C-9598-3BAAAEA5F738}" type="presParOf" srcId="{C00196D3-36C3-471E-8630-826A11A83456}" destId="{68754CD4-7E42-48CE-9018-2952159C121A}" srcOrd="1" destOrd="0" presId="urn:microsoft.com/office/officeart/2005/8/layout/hList1"/>
    <dgm:cxn modelId="{CC6AB97C-8E13-40E8-990D-ADFF3C42DF1C}" type="presParOf" srcId="{C00196D3-36C3-471E-8630-826A11A83456}" destId="{1523199D-286B-4FF4-863B-803DF51EE946}" srcOrd="2" destOrd="0" presId="urn:microsoft.com/office/officeart/2005/8/layout/hList1"/>
    <dgm:cxn modelId="{AE6B57AA-1621-4F1B-B370-C44ECE5E892D}" type="presParOf" srcId="{1523199D-286B-4FF4-863B-803DF51EE946}" destId="{8075612D-4BF3-467F-BC9C-C9940708296A}" srcOrd="0" destOrd="0" presId="urn:microsoft.com/office/officeart/2005/8/layout/hList1"/>
    <dgm:cxn modelId="{B0ECDBC9-52BF-423E-80BC-FEDF19E244E4}" type="presParOf" srcId="{1523199D-286B-4FF4-863B-803DF51EE946}" destId="{EA29DFDD-A5A1-4DE0-A762-33596D7CB9D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26E9944-D35E-4692-A595-4B26F194240E}" type="doc">
      <dgm:prSet loTypeId="urn:microsoft.com/office/officeart/2005/8/layout/hList9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6A646CE7-01FC-4535-898C-CD7D305D5223}">
      <dgm:prSet phldrT="[Text]" phldr="1"/>
      <dgm:spPr/>
      <dgm:t>
        <a:bodyPr/>
        <a:lstStyle/>
        <a:p>
          <a:endParaRPr lang="id-ID" b="1" dirty="0"/>
        </a:p>
      </dgm:t>
    </dgm:pt>
    <dgm:pt modelId="{93429298-08FF-4627-A147-98761EE797C9}" type="parTrans" cxnId="{CBF76A98-984E-4DE5-AA7E-9F91A6C75D8B}">
      <dgm:prSet/>
      <dgm:spPr/>
      <dgm:t>
        <a:bodyPr/>
        <a:lstStyle/>
        <a:p>
          <a:endParaRPr lang="id-ID"/>
        </a:p>
      </dgm:t>
    </dgm:pt>
    <dgm:pt modelId="{7B70E8C6-6EE1-40F9-A43D-8BA49F8A0FC5}" type="sibTrans" cxnId="{CBF76A98-984E-4DE5-AA7E-9F91A6C75D8B}">
      <dgm:prSet/>
      <dgm:spPr/>
      <dgm:t>
        <a:bodyPr/>
        <a:lstStyle/>
        <a:p>
          <a:endParaRPr lang="id-ID"/>
        </a:p>
      </dgm:t>
    </dgm:pt>
    <dgm:pt modelId="{EA63CB5C-466C-4306-854F-411FBDDBEA64}">
      <dgm:prSet phldrT="[Text]"/>
      <dgm:spPr/>
      <dgm:t>
        <a:bodyPr/>
        <a:lstStyle/>
        <a:p>
          <a:r>
            <a:rPr lang="id-ID" b="1" dirty="0" smtClean="0"/>
            <a:t>Militer</a:t>
          </a:r>
          <a:endParaRPr lang="id-ID" b="1" dirty="0"/>
        </a:p>
      </dgm:t>
    </dgm:pt>
    <dgm:pt modelId="{F9337A80-9476-4B6F-9CCA-01D0B198680E}" type="parTrans" cxnId="{84742A52-AD39-48E8-ADFF-88C1C9728553}">
      <dgm:prSet/>
      <dgm:spPr/>
      <dgm:t>
        <a:bodyPr/>
        <a:lstStyle/>
        <a:p>
          <a:endParaRPr lang="id-ID"/>
        </a:p>
      </dgm:t>
    </dgm:pt>
    <dgm:pt modelId="{7537CA53-12AE-4C66-B63C-0963EA146EA8}" type="sibTrans" cxnId="{84742A52-AD39-48E8-ADFF-88C1C9728553}">
      <dgm:prSet/>
      <dgm:spPr/>
      <dgm:t>
        <a:bodyPr/>
        <a:lstStyle/>
        <a:p>
          <a:endParaRPr lang="id-ID"/>
        </a:p>
      </dgm:t>
    </dgm:pt>
    <dgm:pt modelId="{87EEB9DE-772F-4145-A4AE-1D1CC7637C2B}">
      <dgm:prSet phldrT="[Text]"/>
      <dgm:spPr/>
      <dgm:t>
        <a:bodyPr/>
        <a:lstStyle/>
        <a:p>
          <a:r>
            <a:rPr lang="id-ID" b="1" dirty="0" smtClean="0"/>
            <a:t>Konflik</a:t>
          </a:r>
          <a:endParaRPr lang="id-ID" b="1" dirty="0"/>
        </a:p>
      </dgm:t>
    </dgm:pt>
    <dgm:pt modelId="{94B9C875-567F-434F-BAF2-563A8F52C5DE}" type="parTrans" cxnId="{4D52CD0A-EF52-4BDA-B283-F109BDB3C268}">
      <dgm:prSet/>
      <dgm:spPr/>
      <dgm:t>
        <a:bodyPr/>
        <a:lstStyle/>
        <a:p>
          <a:endParaRPr lang="id-ID"/>
        </a:p>
      </dgm:t>
    </dgm:pt>
    <dgm:pt modelId="{CCA09F02-E7A1-4099-960F-584D86551D84}" type="sibTrans" cxnId="{4D52CD0A-EF52-4BDA-B283-F109BDB3C268}">
      <dgm:prSet/>
      <dgm:spPr/>
      <dgm:t>
        <a:bodyPr/>
        <a:lstStyle/>
        <a:p>
          <a:endParaRPr lang="id-ID"/>
        </a:p>
      </dgm:t>
    </dgm:pt>
    <dgm:pt modelId="{44D5F0EE-E84D-4747-B239-192234448B3E}">
      <dgm:prSet phldrT="[Text]" phldr="1"/>
      <dgm:spPr/>
      <dgm:t>
        <a:bodyPr/>
        <a:lstStyle/>
        <a:p>
          <a:endParaRPr lang="id-ID" b="1" dirty="0"/>
        </a:p>
      </dgm:t>
    </dgm:pt>
    <dgm:pt modelId="{CD13EDB9-527A-4172-B050-9742E90A3C2F}" type="parTrans" cxnId="{E7052407-CDE6-4DE8-8CE6-389D5F57B91C}">
      <dgm:prSet/>
      <dgm:spPr/>
      <dgm:t>
        <a:bodyPr/>
        <a:lstStyle/>
        <a:p>
          <a:endParaRPr lang="id-ID"/>
        </a:p>
      </dgm:t>
    </dgm:pt>
    <dgm:pt modelId="{F255ECBD-249A-4BD6-A0B0-EA17E86BC705}" type="sibTrans" cxnId="{E7052407-CDE6-4DE8-8CE6-389D5F57B91C}">
      <dgm:prSet/>
      <dgm:spPr/>
      <dgm:t>
        <a:bodyPr/>
        <a:lstStyle/>
        <a:p>
          <a:endParaRPr lang="id-ID"/>
        </a:p>
      </dgm:t>
    </dgm:pt>
    <dgm:pt modelId="{8650BBEC-EC59-49D4-B12D-9A34611A37DF}">
      <dgm:prSet phldrT="[Text]"/>
      <dgm:spPr/>
      <dgm:t>
        <a:bodyPr/>
        <a:lstStyle/>
        <a:p>
          <a:r>
            <a:rPr lang="id-ID" b="1" dirty="0" smtClean="0"/>
            <a:t>Bisnis</a:t>
          </a:r>
          <a:endParaRPr lang="id-ID" b="1" dirty="0"/>
        </a:p>
      </dgm:t>
    </dgm:pt>
    <dgm:pt modelId="{78C951FC-F2BC-4589-A8E9-02DD28B589C3}" type="parTrans" cxnId="{AAB967A6-31CF-4580-94A0-54DC030A26F8}">
      <dgm:prSet/>
      <dgm:spPr/>
      <dgm:t>
        <a:bodyPr/>
        <a:lstStyle/>
        <a:p>
          <a:endParaRPr lang="id-ID"/>
        </a:p>
      </dgm:t>
    </dgm:pt>
    <dgm:pt modelId="{3FAC656E-1684-4BB1-B44C-3661CEC5C1B3}" type="sibTrans" cxnId="{AAB967A6-31CF-4580-94A0-54DC030A26F8}">
      <dgm:prSet/>
      <dgm:spPr/>
      <dgm:t>
        <a:bodyPr/>
        <a:lstStyle/>
        <a:p>
          <a:endParaRPr lang="id-ID"/>
        </a:p>
      </dgm:t>
    </dgm:pt>
    <dgm:pt modelId="{95D081C7-3848-4466-B564-C135ECA7FF3F}">
      <dgm:prSet phldrT="[Text]"/>
      <dgm:spPr/>
      <dgm:t>
        <a:bodyPr/>
        <a:lstStyle/>
        <a:p>
          <a:r>
            <a:rPr lang="id-ID" b="1" dirty="0" smtClean="0"/>
            <a:t>Kompetisi</a:t>
          </a:r>
          <a:endParaRPr lang="id-ID" b="1" dirty="0"/>
        </a:p>
      </dgm:t>
    </dgm:pt>
    <dgm:pt modelId="{65E806B5-0050-4506-992F-201FD0B4045B}" type="parTrans" cxnId="{C6016414-7B0E-430D-89C5-DA836FC7FC2F}">
      <dgm:prSet/>
      <dgm:spPr/>
      <dgm:t>
        <a:bodyPr/>
        <a:lstStyle/>
        <a:p>
          <a:endParaRPr lang="id-ID"/>
        </a:p>
      </dgm:t>
    </dgm:pt>
    <dgm:pt modelId="{0B2F6F23-7535-4F02-9163-0E072CF253FB}" type="sibTrans" cxnId="{C6016414-7B0E-430D-89C5-DA836FC7FC2F}">
      <dgm:prSet/>
      <dgm:spPr/>
      <dgm:t>
        <a:bodyPr/>
        <a:lstStyle/>
        <a:p>
          <a:endParaRPr lang="id-ID"/>
        </a:p>
      </dgm:t>
    </dgm:pt>
    <dgm:pt modelId="{86D7497A-521F-47AC-921B-5A93044D4889}" type="pres">
      <dgm:prSet presAssocID="{326E9944-D35E-4692-A595-4B26F194240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46964885-4AB6-45F8-99F8-80954B02322B}" type="pres">
      <dgm:prSet presAssocID="{6A646CE7-01FC-4535-898C-CD7D305D5223}" presName="posSpace" presStyleCnt="0"/>
      <dgm:spPr/>
    </dgm:pt>
    <dgm:pt modelId="{6E982258-BC7E-4B28-BD88-C0CE72867F19}" type="pres">
      <dgm:prSet presAssocID="{6A646CE7-01FC-4535-898C-CD7D305D5223}" presName="vertFlow" presStyleCnt="0"/>
      <dgm:spPr/>
    </dgm:pt>
    <dgm:pt modelId="{41149537-2994-43F7-B28B-0983749C13AA}" type="pres">
      <dgm:prSet presAssocID="{6A646CE7-01FC-4535-898C-CD7D305D5223}" presName="topSpace" presStyleCnt="0"/>
      <dgm:spPr/>
    </dgm:pt>
    <dgm:pt modelId="{12961F9F-646F-44E0-802D-3A2F328CE2A0}" type="pres">
      <dgm:prSet presAssocID="{6A646CE7-01FC-4535-898C-CD7D305D5223}" presName="firstComp" presStyleCnt="0"/>
      <dgm:spPr/>
    </dgm:pt>
    <dgm:pt modelId="{38869A92-9C95-4D31-86F9-6F33DE50E27C}" type="pres">
      <dgm:prSet presAssocID="{6A646CE7-01FC-4535-898C-CD7D305D5223}" presName="firstChild" presStyleLbl="bgAccFollowNode1" presStyleIdx="0" presStyleCnt="4"/>
      <dgm:spPr/>
      <dgm:t>
        <a:bodyPr/>
        <a:lstStyle/>
        <a:p>
          <a:endParaRPr lang="id-ID"/>
        </a:p>
      </dgm:t>
    </dgm:pt>
    <dgm:pt modelId="{96BA0F07-FED2-4ED1-A4B7-D77E3C2616C0}" type="pres">
      <dgm:prSet presAssocID="{6A646CE7-01FC-4535-898C-CD7D305D5223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96CFFB5-C12D-4DF6-98BE-5370B09D4689}" type="pres">
      <dgm:prSet presAssocID="{87EEB9DE-772F-4145-A4AE-1D1CC7637C2B}" presName="comp" presStyleCnt="0"/>
      <dgm:spPr/>
    </dgm:pt>
    <dgm:pt modelId="{220260F0-D6BF-478A-9DD7-995D54A006DD}" type="pres">
      <dgm:prSet presAssocID="{87EEB9DE-772F-4145-A4AE-1D1CC7637C2B}" presName="child" presStyleLbl="bgAccFollowNode1" presStyleIdx="1" presStyleCnt="4"/>
      <dgm:spPr/>
      <dgm:t>
        <a:bodyPr/>
        <a:lstStyle/>
        <a:p>
          <a:endParaRPr lang="id-ID"/>
        </a:p>
      </dgm:t>
    </dgm:pt>
    <dgm:pt modelId="{63824576-7EB8-404E-B50F-C174E8433D50}" type="pres">
      <dgm:prSet presAssocID="{87EEB9DE-772F-4145-A4AE-1D1CC7637C2B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5311235-0ABF-4D80-BA38-6D0996544CE1}" type="pres">
      <dgm:prSet presAssocID="{6A646CE7-01FC-4535-898C-CD7D305D5223}" presName="negSpace" presStyleCnt="0"/>
      <dgm:spPr/>
    </dgm:pt>
    <dgm:pt modelId="{381BA65F-24D7-4A17-847C-E5232DC88F27}" type="pres">
      <dgm:prSet presAssocID="{6A646CE7-01FC-4535-898C-CD7D305D5223}" presName="circle" presStyleLbl="node1" presStyleIdx="0" presStyleCnt="2"/>
      <dgm:spPr/>
      <dgm:t>
        <a:bodyPr/>
        <a:lstStyle/>
        <a:p>
          <a:endParaRPr lang="id-ID"/>
        </a:p>
      </dgm:t>
    </dgm:pt>
    <dgm:pt modelId="{27CC3505-3971-468F-8579-CCBE89C170D2}" type="pres">
      <dgm:prSet presAssocID="{7B70E8C6-6EE1-40F9-A43D-8BA49F8A0FC5}" presName="transSpace" presStyleCnt="0"/>
      <dgm:spPr/>
    </dgm:pt>
    <dgm:pt modelId="{756A3368-C5EE-49D4-AC06-D49F827FB2EA}" type="pres">
      <dgm:prSet presAssocID="{44D5F0EE-E84D-4747-B239-192234448B3E}" presName="posSpace" presStyleCnt="0"/>
      <dgm:spPr/>
    </dgm:pt>
    <dgm:pt modelId="{B17F36A6-B5BE-47E6-8D17-68FE6E592221}" type="pres">
      <dgm:prSet presAssocID="{44D5F0EE-E84D-4747-B239-192234448B3E}" presName="vertFlow" presStyleCnt="0"/>
      <dgm:spPr/>
    </dgm:pt>
    <dgm:pt modelId="{48680B82-0FFB-4C81-9AB9-C1B0C0950E82}" type="pres">
      <dgm:prSet presAssocID="{44D5F0EE-E84D-4747-B239-192234448B3E}" presName="topSpace" presStyleCnt="0"/>
      <dgm:spPr/>
    </dgm:pt>
    <dgm:pt modelId="{A01AE133-50C2-4877-B55E-C3093668AFB5}" type="pres">
      <dgm:prSet presAssocID="{44D5F0EE-E84D-4747-B239-192234448B3E}" presName="firstComp" presStyleCnt="0"/>
      <dgm:spPr/>
    </dgm:pt>
    <dgm:pt modelId="{283EABEB-894B-436C-9C0B-8BFC96B51D1C}" type="pres">
      <dgm:prSet presAssocID="{44D5F0EE-E84D-4747-B239-192234448B3E}" presName="firstChild" presStyleLbl="bgAccFollowNode1" presStyleIdx="2" presStyleCnt="4"/>
      <dgm:spPr/>
      <dgm:t>
        <a:bodyPr/>
        <a:lstStyle/>
        <a:p>
          <a:endParaRPr lang="id-ID"/>
        </a:p>
      </dgm:t>
    </dgm:pt>
    <dgm:pt modelId="{3A9E5899-6F75-4108-88C8-57228EB2B8B2}" type="pres">
      <dgm:prSet presAssocID="{44D5F0EE-E84D-4747-B239-192234448B3E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17C555B-C0B9-4FD5-8042-4BD833D6A524}" type="pres">
      <dgm:prSet presAssocID="{95D081C7-3848-4466-B564-C135ECA7FF3F}" presName="comp" presStyleCnt="0"/>
      <dgm:spPr/>
    </dgm:pt>
    <dgm:pt modelId="{5BAFF050-723E-4792-90CB-02FCBC144489}" type="pres">
      <dgm:prSet presAssocID="{95D081C7-3848-4466-B564-C135ECA7FF3F}" presName="child" presStyleLbl="bgAccFollowNode1" presStyleIdx="3" presStyleCnt="4"/>
      <dgm:spPr/>
      <dgm:t>
        <a:bodyPr/>
        <a:lstStyle/>
        <a:p>
          <a:endParaRPr lang="id-ID"/>
        </a:p>
      </dgm:t>
    </dgm:pt>
    <dgm:pt modelId="{F4A202E8-EB81-4E66-9335-4B147C4E1EBE}" type="pres">
      <dgm:prSet presAssocID="{95D081C7-3848-4466-B564-C135ECA7FF3F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3A36FEF-F451-4848-8ACC-81DFBA70CE73}" type="pres">
      <dgm:prSet presAssocID="{44D5F0EE-E84D-4747-B239-192234448B3E}" presName="negSpace" presStyleCnt="0"/>
      <dgm:spPr/>
    </dgm:pt>
    <dgm:pt modelId="{577F32EE-EE0F-4B1E-99A3-DA357AF4D648}" type="pres">
      <dgm:prSet presAssocID="{44D5F0EE-E84D-4747-B239-192234448B3E}" presName="circle" presStyleLbl="node1" presStyleIdx="1" presStyleCnt="2"/>
      <dgm:spPr/>
      <dgm:t>
        <a:bodyPr/>
        <a:lstStyle/>
        <a:p>
          <a:endParaRPr lang="id-ID"/>
        </a:p>
      </dgm:t>
    </dgm:pt>
  </dgm:ptLst>
  <dgm:cxnLst>
    <dgm:cxn modelId="{84742A52-AD39-48E8-ADFF-88C1C9728553}" srcId="{6A646CE7-01FC-4535-898C-CD7D305D5223}" destId="{EA63CB5C-466C-4306-854F-411FBDDBEA64}" srcOrd="0" destOrd="0" parTransId="{F9337A80-9476-4B6F-9CCA-01D0B198680E}" sibTransId="{7537CA53-12AE-4C66-B63C-0963EA146EA8}"/>
    <dgm:cxn modelId="{AAB967A6-31CF-4580-94A0-54DC030A26F8}" srcId="{44D5F0EE-E84D-4747-B239-192234448B3E}" destId="{8650BBEC-EC59-49D4-B12D-9A34611A37DF}" srcOrd="0" destOrd="0" parTransId="{78C951FC-F2BC-4589-A8E9-02DD28B589C3}" sibTransId="{3FAC656E-1684-4BB1-B44C-3661CEC5C1B3}"/>
    <dgm:cxn modelId="{CBF76A98-984E-4DE5-AA7E-9F91A6C75D8B}" srcId="{326E9944-D35E-4692-A595-4B26F194240E}" destId="{6A646CE7-01FC-4535-898C-CD7D305D5223}" srcOrd="0" destOrd="0" parTransId="{93429298-08FF-4627-A147-98761EE797C9}" sibTransId="{7B70E8C6-6EE1-40F9-A43D-8BA49F8A0FC5}"/>
    <dgm:cxn modelId="{41470AEF-2CA7-45D7-8FD0-3181C28D6206}" type="presOf" srcId="{8650BBEC-EC59-49D4-B12D-9A34611A37DF}" destId="{3A9E5899-6F75-4108-88C8-57228EB2B8B2}" srcOrd="1" destOrd="0" presId="urn:microsoft.com/office/officeart/2005/8/layout/hList9"/>
    <dgm:cxn modelId="{A2F163A0-7575-411E-B8C8-C3DF44C9EDBE}" type="presOf" srcId="{87EEB9DE-772F-4145-A4AE-1D1CC7637C2B}" destId="{63824576-7EB8-404E-B50F-C174E8433D50}" srcOrd="1" destOrd="0" presId="urn:microsoft.com/office/officeart/2005/8/layout/hList9"/>
    <dgm:cxn modelId="{E7052407-CDE6-4DE8-8CE6-389D5F57B91C}" srcId="{326E9944-D35E-4692-A595-4B26F194240E}" destId="{44D5F0EE-E84D-4747-B239-192234448B3E}" srcOrd="1" destOrd="0" parTransId="{CD13EDB9-527A-4172-B050-9742E90A3C2F}" sibTransId="{F255ECBD-249A-4BD6-A0B0-EA17E86BC705}"/>
    <dgm:cxn modelId="{D5CFA16F-19E8-4CF7-97B8-4E47C7798B39}" type="presOf" srcId="{87EEB9DE-772F-4145-A4AE-1D1CC7637C2B}" destId="{220260F0-D6BF-478A-9DD7-995D54A006DD}" srcOrd="0" destOrd="0" presId="urn:microsoft.com/office/officeart/2005/8/layout/hList9"/>
    <dgm:cxn modelId="{C6016414-7B0E-430D-89C5-DA836FC7FC2F}" srcId="{44D5F0EE-E84D-4747-B239-192234448B3E}" destId="{95D081C7-3848-4466-B564-C135ECA7FF3F}" srcOrd="1" destOrd="0" parTransId="{65E806B5-0050-4506-992F-201FD0B4045B}" sibTransId="{0B2F6F23-7535-4F02-9163-0E072CF253FB}"/>
    <dgm:cxn modelId="{62016A32-1B29-41F7-B6A0-3FC877EF9503}" type="presOf" srcId="{326E9944-D35E-4692-A595-4B26F194240E}" destId="{86D7497A-521F-47AC-921B-5A93044D4889}" srcOrd="0" destOrd="0" presId="urn:microsoft.com/office/officeart/2005/8/layout/hList9"/>
    <dgm:cxn modelId="{53F1C39D-F8B3-426D-A760-97346B5AF290}" type="presOf" srcId="{95D081C7-3848-4466-B564-C135ECA7FF3F}" destId="{F4A202E8-EB81-4E66-9335-4B147C4E1EBE}" srcOrd="1" destOrd="0" presId="urn:microsoft.com/office/officeart/2005/8/layout/hList9"/>
    <dgm:cxn modelId="{4D52CD0A-EF52-4BDA-B283-F109BDB3C268}" srcId="{6A646CE7-01FC-4535-898C-CD7D305D5223}" destId="{87EEB9DE-772F-4145-A4AE-1D1CC7637C2B}" srcOrd="1" destOrd="0" parTransId="{94B9C875-567F-434F-BAF2-563A8F52C5DE}" sibTransId="{CCA09F02-E7A1-4099-960F-584D86551D84}"/>
    <dgm:cxn modelId="{663E6886-B6D6-42EA-A7A5-782BD564AC45}" type="presOf" srcId="{EA63CB5C-466C-4306-854F-411FBDDBEA64}" destId="{38869A92-9C95-4D31-86F9-6F33DE50E27C}" srcOrd="0" destOrd="0" presId="urn:microsoft.com/office/officeart/2005/8/layout/hList9"/>
    <dgm:cxn modelId="{0DC30AA7-37B9-4E77-A133-BA37CEE9F254}" type="presOf" srcId="{95D081C7-3848-4466-B564-C135ECA7FF3F}" destId="{5BAFF050-723E-4792-90CB-02FCBC144489}" srcOrd="0" destOrd="0" presId="urn:microsoft.com/office/officeart/2005/8/layout/hList9"/>
    <dgm:cxn modelId="{33D0E32D-251F-470D-B5F0-41FFAA82EB94}" type="presOf" srcId="{6A646CE7-01FC-4535-898C-CD7D305D5223}" destId="{381BA65F-24D7-4A17-847C-E5232DC88F27}" srcOrd="0" destOrd="0" presId="urn:microsoft.com/office/officeart/2005/8/layout/hList9"/>
    <dgm:cxn modelId="{6E619DAD-8C46-4821-8D52-9AA1ED4855CE}" type="presOf" srcId="{44D5F0EE-E84D-4747-B239-192234448B3E}" destId="{577F32EE-EE0F-4B1E-99A3-DA357AF4D648}" srcOrd="0" destOrd="0" presId="urn:microsoft.com/office/officeart/2005/8/layout/hList9"/>
    <dgm:cxn modelId="{D28CD3AD-7973-43C3-912E-E023AD9FBEAF}" type="presOf" srcId="{8650BBEC-EC59-49D4-B12D-9A34611A37DF}" destId="{283EABEB-894B-436C-9C0B-8BFC96B51D1C}" srcOrd="0" destOrd="0" presId="urn:microsoft.com/office/officeart/2005/8/layout/hList9"/>
    <dgm:cxn modelId="{44A8D347-190C-42BA-B32A-3DC72EA9F0B5}" type="presOf" srcId="{EA63CB5C-466C-4306-854F-411FBDDBEA64}" destId="{96BA0F07-FED2-4ED1-A4B7-D77E3C2616C0}" srcOrd="1" destOrd="0" presId="urn:microsoft.com/office/officeart/2005/8/layout/hList9"/>
    <dgm:cxn modelId="{A9A54BFE-310E-4397-8CB2-376D8EE548F3}" type="presParOf" srcId="{86D7497A-521F-47AC-921B-5A93044D4889}" destId="{46964885-4AB6-45F8-99F8-80954B02322B}" srcOrd="0" destOrd="0" presId="urn:microsoft.com/office/officeart/2005/8/layout/hList9"/>
    <dgm:cxn modelId="{133DA889-CEC9-45E8-A34F-5A5493C197A2}" type="presParOf" srcId="{86D7497A-521F-47AC-921B-5A93044D4889}" destId="{6E982258-BC7E-4B28-BD88-C0CE72867F19}" srcOrd="1" destOrd="0" presId="urn:microsoft.com/office/officeart/2005/8/layout/hList9"/>
    <dgm:cxn modelId="{F28C7720-9485-44DB-AF78-89F3752806AD}" type="presParOf" srcId="{6E982258-BC7E-4B28-BD88-C0CE72867F19}" destId="{41149537-2994-43F7-B28B-0983749C13AA}" srcOrd="0" destOrd="0" presId="urn:microsoft.com/office/officeart/2005/8/layout/hList9"/>
    <dgm:cxn modelId="{2CB9AD65-F19B-489B-9538-A7134C3E1BA1}" type="presParOf" srcId="{6E982258-BC7E-4B28-BD88-C0CE72867F19}" destId="{12961F9F-646F-44E0-802D-3A2F328CE2A0}" srcOrd="1" destOrd="0" presId="urn:microsoft.com/office/officeart/2005/8/layout/hList9"/>
    <dgm:cxn modelId="{2F7A183B-47A2-4DB6-89F5-A22D5F13B757}" type="presParOf" srcId="{12961F9F-646F-44E0-802D-3A2F328CE2A0}" destId="{38869A92-9C95-4D31-86F9-6F33DE50E27C}" srcOrd="0" destOrd="0" presId="urn:microsoft.com/office/officeart/2005/8/layout/hList9"/>
    <dgm:cxn modelId="{97A814EE-75F4-4ABE-B807-2BB1844995B5}" type="presParOf" srcId="{12961F9F-646F-44E0-802D-3A2F328CE2A0}" destId="{96BA0F07-FED2-4ED1-A4B7-D77E3C2616C0}" srcOrd="1" destOrd="0" presId="urn:microsoft.com/office/officeart/2005/8/layout/hList9"/>
    <dgm:cxn modelId="{88AB79A4-8F37-4B23-A75D-80EB38C97F56}" type="presParOf" srcId="{6E982258-BC7E-4B28-BD88-C0CE72867F19}" destId="{796CFFB5-C12D-4DF6-98BE-5370B09D4689}" srcOrd="2" destOrd="0" presId="urn:microsoft.com/office/officeart/2005/8/layout/hList9"/>
    <dgm:cxn modelId="{7D1AFD29-5A59-401F-9AEA-9A6705B7C70C}" type="presParOf" srcId="{796CFFB5-C12D-4DF6-98BE-5370B09D4689}" destId="{220260F0-D6BF-478A-9DD7-995D54A006DD}" srcOrd="0" destOrd="0" presId="urn:microsoft.com/office/officeart/2005/8/layout/hList9"/>
    <dgm:cxn modelId="{4FDA653B-F730-42CF-958B-42B23663C238}" type="presParOf" srcId="{796CFFB5-C12D-4DF6-98BE-5370B09D4689}" destId="{63824576-7EB8-404E-B50F-C174E8433D50}" srcOrd="1" destOrd="0" presId="urn:microsoft.com/office/officeart/2005/8/layout/hList9"/>
    <dgm:cxn modelId="{95617407-53B8-4365-B89B-6466EA39F8E0}" type="presParOf" srcId="{86D7497A-521F-47AC-921B-5A93044D4889}" destId="{C5311235-0ABF-4D80-BA38-6D0996544CE1}" srcOrd="2" destOrd="0" presId="urn:microsoft.com/office/officeart/2005/8/layout/hList9"/>
    <dgm:cxn modelId="{AE6BC45B-9490-439F-BFAA-475699AB0C8D}" type="presParOf" srcId="{86D7497A-521F-47AC-921B-5A93044D4889}" destId="{381BA65F-24D7-4A17-847C-E5232DC88F27}" srcOrd="3" destOrd="0" presId="urn:microsoft.com/office/officeart/2005/8/layout/hList9"/>
    <dgm:cxn modelId="{1F377494-4145-4ED4-95EC-32803A323E68}" type="presParOf" srcId="{86D7497A-521F-47AC-921B-5A93044D4889}" destId="{27CC3505-3971-468F-8579-CCBE89C170D2}" srcOrd="4" destOrd="0" presId="urn:microsoft.com/office/officeart/2005/8/layout/hList9"/>
    <dgm:cxn modelId="{F683CE04-AB3F-4A1B-A155-84B8E645543E}" type="presParOf" srcId="{86D7497A-521F-47AC-921B-5A93044D4889}" destId="{756A3368-C5EE-49D4-AC06-D49F827FB2EA}" srcOrd="5" destOrd="0" presId="urn:microsoft.com/office/officeart/2005/8/layout/hList9"/>
    <dgm:cxn modelId="{DB4250B4-DE4D-4C94-9455-8CFC8C668CF0}" type="presParOf" srcId="{86D7497A-521F-47AC-921B-5A93044D4889}" destId="{B17F36A6-B5BE-47E6-8D17-68FE6E592221}" srcOrd="6" destOrd="0" presId="urn:microsoft.com/office/officeart/2005/8/layout/hList9"/>
    <dgm:cxn modelId="{9FFCCFCA-3173-49F3-8963-52BDFEBB3032}" type="presParOf" srcId="{B17F36A6-B5BE-47E6-8D17-68FE6E592221}" destId="{48680B82-0FFB-4C81-9AB9-C1B0C0950E82}" srcOrd="0" destOrd="0" presId="urn:microsoft.com/office/officeart/2005/8/layout/hList9"/>
    <dgm:cxn modelId="{7EEBD9B7-A1B1-47A0-A5AA-A6E7BFBFE306}" type="presParOf" srcId="{B17F36A6-B5BE-47E6-8D17-68FE6E592221}" destId="{A01AE133-50C2-4877-B55E-C3093668AFB5}" srcOrd="1" destOrd="0" presId="urn:microsoft.com/office/officeart/2005/8/layout/hList9"/>
    <dgm:cxn modelId="{CD6643A0-5D94-439B-9DAB-2ADB865514AA}" type="presParOf" srcId="{A01AE133-50C2-4877-B55E-C3093668AFB5}" destId="{283EABEB-894B-436C-9C0B-8BFC96B51D1C}" srcOrd="0" destOrd="0" presId="urn:microsoft.com/office/officeart/2005/8/layout/hList9"/>
    <dgm:cxn modelId="{B683072E-1FBC-4F6A-BF1D-97C5D6DD2774}" type="presParOf" srcId="{A01AE133-50C2-4877-B55E-C3093668AFB5}" destId="{3A9E5899-6F75-4108-88C8-57228EB2B8B2}" srcOrd="1" destOrd="0" presId="urn:microsoft.com/office/officeart/2005/8/layout/hList9"/>
    <dgm:cxn modelId="{D8964630-F2A5-4F55-8F82-B3995E7664A2}" type="presParOf" srcId="{B17F36A6-B5BE-47E6-8D17-68FE6E592221}" destId="{317C555B-C0B9-4FD5-8042-4BD833D6A524}" srcOrd="2" destOrd="0" presId="urn:microsoft.com/office/officeart/2005/8/layout/hList9"/>
    <dgm:cxn modelId="{9DB4D223-AD16-4C89-A492-66B0E68CAB6E}" type="presParOf" srcId="{317C555B-C0B9-4FD5-8042-4BD833D6A524}" destId="{5BAFF050-723E-4792-90CB-02FCBC144489}" srcOrd="0" destOrd="0" presId="urn:microsoft.com/office/officeart/2005/8/layout/hList9"/>
    <dgm:cxn modelId="{95F641E8-84A1-4064-80DE-B97BD5B32D81}" type="presParOf" srcId="{317C555B-C0B9-4FD5-8042-4BD833D6A524}" destId="{F4A202E8-EB81-4E66-9335-4B147C4E1EBE}" srcOrd="1" destOrd="0" presId="urn:microsoft.com/office/officeart/2005/8/layout/hList9"/>
    <dgm:cxn modelId="{7B17A5A7-28EF-41E8-98B2-131156E61106}" type="presParOf" srcId="{86D7497A-521F-47AC-921B-5A93044D4889}" destId="{93A36FEF-F451-4848-8ACC-81DFBA70CE73}" srcOrd="7" destOrd="0" presId="urn:microsoft.com/office/officeart/2005/8/layout/hList9"/>
    <dgm:cxn modelId="{5BCA98F2-C95B-4AE4-A221-2DA6D43D36B7}" type="presParOf" srcId="{86D7497A-521F-47AC-921B-5A93044D4889}" destId="{577F32EE-EE0F-4B1E-99A3-DA357AF4D64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094D9F-5ACC-4160-A66A-225DC1837A33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4A68B34B-2A00-4FA2-B5B4-50CC3AE75B04}">
      <dgm:prSet phldrT="[Text]" custT="1"/>
      <dgm:spPr/>
      <dgm:t>
        <a:bodyPr/>
        <a:lstStyle/>
        <a:p>
          <a:r>
            <a:rPr lang="id-ID" sz="1400" b="1" dirty="0" smtClean="0"/>
            <a:t>Pertemuan 1</a:t>
          </a:r>
          <a:endParaRPr lang="id-ID" sz="1400" b="1" dirty="0"/>
        </a:p>
      </dgm:t>
    </dgm:pt>
    <dgm:pt modelId="{5E7EE009-4F44-4981-AC74-18E4DC7AEEAB}" type="parTrans" cxnId="{4261AE80-68BF-4857-AD41-FD9EC248F91C}">
      <dgm:prSet/>
      <dgm:spPr/>
      <dgm:t>
        <a:bodyPr/>
        <a:lstStyle/>
        <a:p>
          <a:endParaRPr lang="id-ID" b="1"/>
        </a:p>
      </dgm:t>
    </dgm:pt>
    <dgm:pt modelId="{9207DC13-82B2-4A6E-860C-F22447DDACF0}" type="sibTrans" cxnId="{4261AE80-68BF-4857-AD41-FD9EC248F91C}">
      <dgm:prSet/>
      <dgm:spPr/>
      <dgm:t>
        <a:bodyPr/>
        <a:lstStyle/>
        <a:p>
          <a:endParaRPr lang="id-ID" b="1"/>
        </a:p>
      </dgm:t>
    </dgm:pt>
    <dgm:pt modelId="{196D1C81-BC33-48D3-9C87-C28139DB73B8}">
      <dgm:prSet custT="1"/>
      <dgm:spPr/>
      <dgm:t>
        <a:bodyPr/>
        <a:lstStyle/>
        <a:p>
          <a:r>
            <a:rPr lang="id-ID" sz="1400" b="1" dirty="0" smtClean="0"/>
            <a:t>Karakteristik Manajemen Strategi</a:t>
          </a:r>
        </a:p>
      </dgm:t>
    </dgm:pt>
    <dgm:pt modelId="{461BA81A-EE68-4427-BD25-ECB295F48557}" type="parTrans" cxnId="{0EC3D9BD-FD92-460E-9D14-29C56D50516B}">
      <dgm:prSet/>
      <dgm:spPr/>
      <dgm:t>
        <a:bodyPr/>
        <a:lstStyle/>
        <a:p>
          <a:endParaRPr lang="id-ID" b="1"/>
        </a:p>
      </dgm:t>
    </dgm:pt>
    <dgm:pt modelId="{C95783FC-F01F-4FCB-AE2D-C7498DDF0DEE}" type="sibTrans" cxnId="{0EC3D9BD-FD92-460E-9D14-29C56D50516B}">
      <dgm:prSet/>
      <dgm:spPr/>
      <dgm:t>
        <a:bodyPr/>
        <a:lstStyle/>
        <a:p>
          <a:endParaRPr lang="id-ID" b="1"/>
        </a:p>
      </dgm:t>
    </dgm:pt>
    <dgm:pt modelId="{DC9C7B0E-9FED-47CA-9301-4978F6A7F065}">
      <dgm:prSet custT="1"/>
      <dgm:spPr/>
      <dgm:t>
        <a:bodyPr/>
        <a:lstStyle/>
        <a:p>
          <a:r>
            <a:rPr lang="id-ID" sz="1400" b="1" smtClean="0"/>
            <a:t>Pertemuan 2</a:t>
          </a:r>
          <a:endParaRPr lang="id-ID" sz="1400" b="1" dirty="0" smtClean="0"/>
        </a:p>
      </dgm:t>
    </dgm:pt>
    <dgm:pt modelId="{4E63D18C-1DD0-4088-963F-7BE189AE7A24}" type="parTrans" cxnId="{423C9ADE-D727-4193-93B0-A6BE2597EAFA}">
      <dgm:prSet/>
      <dgm:spPr/>
      <dgm:t>
        <a:bodyPr/>
        <a:lstStyle/>
        <a:p>
          <a:endParaRPr lang="id-ID" b="1"/>
        </a:p>
      </dgm:t>
    </dgm:pt>
    <dgm:pt modelId="{2A009188-5B99-4FB0-B9B2-BDE6FD59E6C5}" type="sibTrans" cxnId="{423C9ADE-D727-4193-93B0-A6BE2597EAFA}">
      <dgm:prSet/>
      <dgm:spPr/>
      <dgm:t>
        <a:bodyPr/>
        <a:lstStyle/>
        <a:p>
          <a:endParaRPr lang="id-ID" b="1"/>
        </a:p>
      </dgm:t>
    </dgm:pt>
    <dgm:pt modelId="{1F8E6428-F61B-4CA1-8E72-1F4188D28B6A}">
      <dgm:prSet custT="1"/>
      <dgm:spPr/>
      <dgm:t>
        <a:bodyPr/>
        <a:lstStyle/>
        <a:p>
          <a:r>
            <a:rPr lang="id-ID" sz="1400" b="1" dirty="0" smtClean="0"/>
            <a:t>Outside-USA Strategic Planning </a:t>
          </a:r>
        </a:p>
      </dgm:t>
    </dgm:pt>
    <dgm:pt modelId="{87B24D28-324A-4218-BA88-2181BC0B9FED}" type="parTrans" cxnId="{5B1C789B-06C0-42F4-A1B0-F8FC9C2DAD14}">
      <dgm:prSet/>
      <dgm:spPr/>
      <dgm:t>
        <a:bodyPr/>
        <a:lstStyle/>
        <a:p>
          <a:endParaRPr lang="id-ID" b="1"/>
        </a:p>
      </dgm:t>
    </dgm:pt>
    <dgm:pt modelId="{38F0F38C-BA8E-41CF-ADE6-774C57AE9981}" type="sibTrans" cxnId="{5B1C789B-06C0-42F4-A1B0-F8FC9C2DAD14}">
      <dgm:prSet/>
      <dgm:spPr/>
      <dgm:t>
        <a:bodyPr/>
        <a:lstStyle/>
        <a:p>
          <a:endParaRPr lang="id-ID" b="1"/>
        </a:p>
      </dgm:t>
    </dgm:pt>
    <dgm:pt modelId="{0708FBFC-0D16-4857-A2B3-BB83184433C4}">
      <dgm:prSet custT="1"/>
      <dgm:spPr/>
      <dgm:t>
        <a:bodyPr/>
        <a:lstStyle/>
        <a:p>
          <a:r>
            <a:rPr lang="id-ID" sz="1100" b="1" dirty="0" smtClean="0"/>
            <a:t>Ethics, Social Responsibility, and Sustainability</a:t>
          </a:r>
        </a:p>
      </dgm:t>
    </dgm:pt>
    <dgm:pt modelId="{B655EDAA-C708-4669-B76E-FBCC34564DC2}" type="parTrans" cxnId="{E6CF3993-0B05-41F4-B997-00BE559A8C1F}">
      <dgm:prSet/>
      <dgm:spPr/>
      <dgm:t>
        <a:bodyPr/>
        <a:lstStyle/>
        <a:p>
          <a:endParaRPr lang="id-ID" b="1"/>
        </a:p>
      </dgm:t>
    </dgm:pt>
    <dgm:pt modelId="{1A1ABBE0-2354-45A0-9A34-BA2DF0AE6EF4}" type="sibTrans" cxnId="{E6CF3993-0B05-41F4-B997-00BE559A8C1F}">
      <dgm:prSet/>
      <dgm:spPr/>
      <dgm:t>
        <a:bodyPr/>
        <a:lstStyle/>
        <a:p>
          <a:endParaRPr lang="id-ID" b="1"/>
        </a:p>
      </dgm:t>
    </dgm:pt>
    <dgm:pt modelId="{AFE2A9A6-8292-40AF-BCAA-B19A6F5D5058}">
      <dgm:prSet custT="1"/>
      <dgm:spPr/>
      <dgm:t>
        <a:bodyPr/>
        <a:lstStyle/>
        <a:p>
          <a:r>
            <a:rPr lang="id-ID" sz="1400" b="1" dirty="0" smtClean="0"/>
            <a:t>Pertemuan 3</a:t>
          </a:r>
        </a:p>
      </dgm:t>
    </dgm:pt>
    <dgm:pt modelId="{266FD94A-3027-4CC7-B137-8E5D772122E9}" type="parTrans" cxnId="{8B0B169F-FBD4-4271-B361-7DBA3C061DF2}">
      <dgm:prSet/>
      <dgm:spPr/>
      <dgm:t>
        <a:bodyPr/>
        <a:lstStyle/>
        <a:p>
          <a:endParaRPr lang="id-ID" b="1"/>
        </a:p>
      </dgm:t>
    </dgm:pt>
    <dgm:pt modelId="{05D9F6FF-403E-4B1B-84FA-B77DB7D2F07E}" type="sibTrans" cxnId="{8B0B169F-FBD4-4271-B361-7DBA3C061DF2}">
      <dgm:prSet/>
      <dgm:spPr/>
      <dgm:t>
        <a:bodyPr/>
        <a:lstStyle/>
        <a:p>
          <a:endParaRPr lang="id-ID" b="1"/>
        </a:p>
      </dgm:t>
    </dgm:pt>
    <dgm:pt modelId="{8B474D0F-F74A-4D29-B0EB-5E410F87D4F5}">
      <dgm:prSet custT="1"/>
      <dgm:spPr/>
      <dgm:t>
        <a:bodyPr/>
        <a:lstStyle/>
        <a:p>
          <a:r>
            <a:rPr lang="id-ID" sz="1400" b="1" dirty="0" smtClean="0"/>
            <a:t>Types of Strategies</a:t>
          </a:r>
        </a:p>
      </dgm:t>
    </dgm:pt>
    <dgm:pt modelId="{473401A5-5E6B-4FE6-8FC3-586985C909BC}" type="parTrans" cxnId="{8CA4F556-E901-4DFF-BA55-8D6D5B84F1D0}">
      <dgm:prSet/>
      <dgm:spPr/>
      <dgm:t>
        <a:bodyPr/>
        <a:lstStyle/>
        <a:p>
          <a:endParaRPr lang="id-ID" b="1"/>
        </a:p>
      </dgm:t>
    </dgm:pt>
    <dgm:pt modelId="{35E00FF4-A3FD-4A76-8B62-02BC461075B0}" type="sibTrans" cxnId="{8CA4F556-E901-4DFF-BA55-8D6D5B84F1D0}">
      <dgm:prSet/>
      <dgm:spPr/>
      <dgm:t>
        <a:bodyPr/>
        <a:lstStyle/>
        <a:p>
          <a:endParaRPr lang="id-ID" b="1"/>
        </a:p>
      </dgm:t>
    </dgm:pt>
    <dgm:pt modelId="{46166690-3198-4266-80A6-EE674FF24F23}">
      <dgm:prSet custT="1"/>
      <dgm:spPr/>
      <dgm:t>
        <a:bodyPr/>
        <a:lstStyle/>
        <a:p>
          <a:r>
            <a:rPr lang="id-ID" sz="1400" b="1" dirty="0" smtClean="0"/>
            <a:t>Vision and Mission Analysis</a:t>
          </a:r>
        </a:p>
      </dgm:t>
    </dgm:pt>
    <dgm:pt modelId="{9290F7B5-9AC5-4A44-8875-9112A5547C19}" type="parTrans" cxnId="{274E61FD-ED8C-48DB-895A-519E8026B376}">
      <dgm:prSet/>
      <dgm:spPr/>
      <dgm:t>
        <a:bodyPr/>
        <a:lstStyle/>
        <a:p>
          <a:endParaRPr lang="id-ID" b="1"/>
        </a:p>
      </dgm:t>
    </dgm:pt>
    <dgm:pt modelId="{A5869F6E-59EA-4751-8EEF-F585C92E3B06}" type="sibTrans" cxnId="{274E61FD-ED8C-48DB-895A-519E8026B376}">
      <dgm:prSet/>
      <dgm:spPr/>
      <dgm:t>
        <a:bodyPr/>
        <a:lstStyle/>
        <a:p>
          <a:endParaRPr lang="id-ID" b="1"/>
        </a:p>
      </dgm:t>
    </dgm:pt>
    <dgm:pt modelId="{7D81A36B-6415-4C8A-A400-123EF5991C49}">
      <dgm:prSet custT="1"/>
      <dgm:spPr/>
      <dgm:t>
        <a:bodyPr/>
        <a:lstStyle/>
        <a:p>
          <a:r>
            <a:rPr lang="id-ID" sz="1400" b="1" dirty="0" smtClean="0"/>
            <a:t>Pertemuan 4</a:t>
          </a:r>
        </a:p>
      </dgm:t>
    </dgm:pt>
    <dgm:pt modelId="{C58E7073-E24F-42D5-A3DD-9CDBDE852AB3}" type="parTrans" cxnId="{F7B2EFDD-9EB4-49A3-B951-4D906E80EAD2}">
      <dgm:prSet/>
      <dgm:spPr/>
      <dgm:t>
        <a:bodyPr/>
        <a:lstStyle/>
        <a:p>
          <a:endParaRPr lang="id-ID" b="1"/>
        </a:p>
      </dgm:t>
    </dgm:pt>
    <dgm:pt modelId="{9439EA94-59AE-4703-8DB4-5A27034E754F}" type="sibTrans" cxnId="{F7B2EFDD-9EB4-49A3-B951-4D906E80EAD2}">
      <dgm:prSet/>
      <dgm:spPr/>
      <dgm:t>
        <a:bodyPr/>
        <a:lstStyle/>
        <a:p>
          <a:endParaRPr lang="id-ID" b="1"/>
        </a:p>
      </dgm:t>
    </dgm:pt>
    <dgm:pt modelId="{49B2E7E3-477F-4210-9EE3-2D76824C8E01}">
      <dgm:prSet custT="1"/>
      <dgm:spPr/>
      <dgm:t>
        <a:bodyPr/>
        <a:lstStyle/>
        <a:p>
          <a:r>
            <a:rPr lang="id-ID" sz="1400" b="1" smtClean="0"/>
            <a:t>Internal Audit </a:t>
          </a:r>
          <a:endParaRPr lang="id-ID" sz="1400" b="1" dirty="0" smtClean="0"/>
        </a:p>
      </dgm:t>
    </dgm:pt>
    <dgm:pt modelId="{147236DC-0EB3-4006-90AD-3EB91F0EEB08}" type="parTrans" cxnId="{2DF7332C-FD14-468C-A60D-6090DC8D55BC}">
      <dgm:prSet/>
      <dgm:spPr/>
      <dgm:t>
        <a:bodyPr/>
        <a:lstStyle/>
        <a:p>
          <a:endParaRPr lang="id-ID" b="1"/>
        </a:p>
      </dgm:t>
    </dgm:pt>
    <dgm:pt modelId="{E62B20D1-0418-43D6-97C6-FAC62620817F}" type="sibTrans" cxnId="{2DF7332C-FD14-468C-A60D-6090DC8D55BC}">
      <dgm:prSet/>
      <dgm:spPr/>
      <dgm:t>
        <a:bodyPr/>
        <a:lstStyle/>
        <a:p>
          <a:endParaRPr lang="id-ID" b="1"/>
        </a:p>
      </dgm:t>
    </dgm:pt>
    <dgm:pt modelId="{2FC368D7-7B80-4078-81C1-23896EC875B3}">
      <dgm:prSet custT="1"/>
      <dgm:spPr/>
      <dgm:t>
        <a:bodyPr/>
        <a:lstStyle/>
        <a:p>
          <a:r>
            <a:rPr lang="id-ID" sz="1400" b="1" dirty="0" smtClean="0"/>
            <a:t>Pertemuan 5</a:t>
          </a:r>
        </a:p>
      </dgm:t>
    </dgm:pt>
    <dgm:pt modelId="{5A7B6B1C-15B3-498F-B2B1-8E485842DC2E}" type="parTrans" cxnId="{5AD05791-6D77-40AE-8DFF-1C2CF26497AD}">
      <dgm:prSet/>
      <dgm:spPr/>
      <dgm:t>
        <a:bodyPr/>
        <a:lstStyle/>
        <a:p>
          <a:endParaRPr lang="id-ID" b="1"/>
        </a:p>
      </dgm:t>
    </dgm:pt>
    <dgm:pt modelId="{3BAB9F4D-1104-48B3-A1C6-26B84CAC042A}" type="sibTrans" cxnId="{5AD05791-6D77-40AE-8DFF-1C2CF26497AD}">
      <dgm:prSet/>
      <dgm:spPr/>
      <dgm:t>
        <a:bodyPr/>
        <a:lstStyle/>
        <a:p>
          <a:endParaRPr lang="id-ID" b="1"/>
        </a:p>
      </dgm:t>
    </dgm:pt>
    <dgm:pt modelId="{8667F430-CC42-400F-BE97-A416A1B51EDD}">
      <dgm:prSet custT="1"/>
      <dgm:spPr/>
      <dgm:t>
        <a:bodyPr/>
        <a:lstStyle/>
        <a:p>
          <a:r>
            <a:rPr lang="id-ID" sz="1400" b="1" dirty="0" smtClean="0"/>
            <a:t>External Audit</a:t>
          </a:r>
        </a:p>
      </dgm:t>
    </dgm:pt>
    <dgm:pt modelId="{804F3D36-842B-4DAE-9125-9F97610DD01E}" type="parTrans" cxnId="{99B7755D-E534-4FD7-8ED6-9A4E13577625}">
      <dgm:prSet/>
      <dgm:spPr/>
      <dgm:t>
        <a:bodyPr/>
        <a:lstStyle/>
        <a:p>
          <a:endParaRPr lang="id-ID" b="1"/>
        </a:p>
      </dgm:t>
    </dgm:pt>
    <dgm:pt modelId="{33D7C242-A17F-4131-B728-3D071CDF0548}" type="sibTrans" cxnId="{99B7755D-E534-4FD7-8ED6-9A4E13577625}">
      <dgm:prSet/>
      <dgm:spPr/>
      <dgm:t>
        <a:bodyPr/>
        <a:lstStyle/>
        <a:p>
          <a:endParaRPr lang="id-ID" b="1"/>
        </a:p>
      </dgm:t>
    </dgm:pt>
    <dgm:pt modelId="{48265DC9-481B-4E0B-A56C-FB25EB385F8E}">
      <dgm:prSet custT="1"/>
      <dgm:spPr/>
      <dgm:t>
        <a:bodyPr/>
        <a:lstStyle/>
        <a:p>
          <a:r>
            <a:rPr lang="id-ID" sz="1400" b="1" smtClean="0"/>
            <a:t>Pertemuan 6</a:t>
          </a:r>
          <a:endParaRPr lang="id-ID" sz="1400" b="1" dirty="0" smtClean="0"/>
        </a:p>
      </dgm:t>
    </dgm:pt>
    <dgm:pt modelId="{3751C572-01B4-4682-A8D3-A340B34C4EB6}" type="parTrans" cxnId="{0F4B05E4-229C-461D-AF4E-71B4C037BFAE}">
      <dgm:prSet/>
      <dgm:spPr/>
      <dgm:t>
        <a:bodyPr/>
        <a:lstStyle/>
        <a:p>
          <a:endParaRPr lang="id-ID" b="1"/>
        </a:p>
      </dgm:t>
    </dgm:pt>
    <dgm:pt modelId="{08247B82-EF3C-4915-A51E-19F05AD3CF6B}" type="sibTrans" cxnId="{0F4B05E4-229C-461D-AF4E-71B4C037BFAE}">
      <dgm:prSet/>
      <dgm:spPr/>
      <dgm:t>
        <a:bodyPr/>
        <a:lstStyle/>
        <a:p>
          <a:endParaRPr lang="id-ID" b="1"/>
        </a:p>
      </dgm:t>
    </dgm:pt>
    <dgm:pt modelId="{1A51CDCF-DB72-4FA0-895A-9FC839F6F20F}">
      <dgm:prSet custT="1"/>
      <dgm:spPr/>
      <dgm:t>
        <a:bodyPr/>
        <a:lstStyle/>
        <a:p>
          <a:r>
            <a:rPr lang="id-ID" sz="1400" b="1" smtClean="0"/>
            <a:t>Strategy Generation and Selection</a:t>
          </a:r>
          <a:endParaRPr lang="id-ID" sz="1400" b="1" dirty="0" smtClean="0"/>
        </a:p>
      </dgm:t>
    </dgm:pt>
    <dgm:pt modelId="{35F8FA99-0291-408E-941F-F6BD9B16E01F}" type="parTrans" cxnId="{2D66D65B-71FC-422A-8797-9FFD0CFA64DC}">
      <dgm:prSet/>
      <dgm:spPr/>
      <dgm:t>
        <a:bodyPr/>
        <a:lstStyle/>
        <a:p>
          <a:endParaRPr lang="id-ID" b="1"/>
        </a:p>
      </dgm:t>
    </dgm:pt>
    <dgm:pt modelId="{6A76D57B-0BE0-4BCE-81BB-F41F9E7F3372}" type="sibTrans" cxnId="{2D66D65B-71FC-422A-8797-9FFD0CFA64DC}">
      <dgm:prSet/>
      <dgm:spPr/>
      <dgm:t>
        <a:bodyPr/>
        <a:lstStyle/>
        <a:p>
          <a:endParaRPr lang="id-ID" b="1"/>
        </a:p>
      </dgm:t>
    </dgm:pt>
    <dgm:pt modelId="{EEEAEE36-FBA9-454F-9C79-E59CDE7291B6}">
      <dgm:prSet custT="1"/>
      <dgm:spPr/>
      <dgm:t>
        <a:bodyPr/>
        <a:lstStyle/>
        <a:p>
          <a:r>
            <a:rPr lang="id-ID" sz="1400" b="1" smtClean="0"/>
            <a:t>Pertemuan 7</a:t>
          </a:r>
          <a:endParaRPr lang="id-ID" sz="1400" b="1" dirty="0" smtClean="0"/>
        </a:p>
      </dgm:t>
    </dgm:pt>
    <dgm:pt modelId="{891657E8-A398-4FF6-AAC7-089B9E89A6D8}" type="parTrans" cxnId="{601B2415-B377-4350-88D4-CA0823C25224}">
      <dgm:prSet/>
      <dgm:spPr/>
      <dgm:t>
        <a:bodyPr/>
        <a:lstStyle/>
        <a:p>
          <a:endParaRPr lang="id-ID" b="1"/>
        </a:p>
      </dgm:t>
    </dgm:pt>
    <dgm:pt modelId="{ECF189B0-E518-43F3-B9B0-FC904E37F133}" type="sibTrans" cxnId="{601B2415-B377-4350-88D4-CA0823C25224}">
      <dgm:prSet/>
      <dgm:spPr/>
      <dgm:t>
        <a:bodyPr/>
        <a:lstStyle/>
        <a:p>
          <a:endParaRPr lang="id-ID" b="1"/>
        </a:p>
      </dgm:t>
    </dgm:pt>
    <dgm:pt modelId="{217C0ED2-EF60-41B4-918C-87D6479EF892}">
      <dgm:prSet custT="1"/>
      <dgm:spPr/>
      <dgm:t>
        <a:bodyPr/>
        <a:lstStyle/>
        <a:p>
          <a:r>
            <a:rPr lang="id-ID" sz="1400" b="1" smtClean="0"/>
            <a:t>Kuliah Umum</a:t>
          </a:r>
          <a:endParaRPr lang="id-ID" sz="1400" b="1" dirty="0" smtClean="0"/>
        </a:p>
      </dgm:t>
    </dgm:pt>
    <dgm:pt modelId="{92406CB1-8D67-4EDE-9FB9-6BCDC4432FED}" type="parTrans" cxnId="{939B3356-3DBF-454F-B697-85BDEB40E339}">
      <dgm:prSet/>
      <dgm:spPr/>
      <dgm:t>
        <a:bodyPr/>
        <a:lstStyle/>
        <a:p>
          <a:endParaRPr lang="id-ID" b="1"/>
        </a:p>
      </dgm:t>
    </dgm:pt>
    <dgm:pt modelId="{FB1A1569-146A-4E9E-8CD1-7B675A5E6D84}" type="sibTrans" cxnId="{939B3356-3DBF-454F-B697-85BDEB40E339}">
      <dgm:prSet/>
      <dgm:spPr/>
      <dgm:t>
        <a:bodyPr/>
        <a:lstStyle/>
        <a:p>
          <a:endParaRPr lang="id-ID" b="1"/>
        </a:p>
      </dgm:t>
    </dgm:pt>
    <dgm:pt modelId="{766F64EF-90D2-4CBA-8737-7E495218518E}">
      <dgm:prSet custT="1"/>
      <dgm:spPr/>
      <dgm:t>
        <a:bodyPr/>
        <a:lstStyle/>
        <a:p>
          <a:r>
            <a:rPr lang="id-ID" sz="1400" b="1" dirty="0" smtClean="0"/>
            <a:t>Pertemuan 8</a:t>
          </a:r>
        </a:p>
      </dgm:t>
    </dgm:pt>
    <dgm:pt modelId="{C8FF96F5-ED26-4B0D-91F8-FB26F94E7FB9}" type="parTrans" cxnId="{ABCEA99D-A447-48B8-B6EA-A509A926A6E3}">
      <dgm:prSet/>
      <dgm:spPr/>
      <dgm:t>
        <a:bodyPr/>
        <a:lstStyle/>
        <a:p>
          <a:endParaRPr lang="id-ID" b="1"/>
        </a:p>
      </dgm:t>
    </dgm:pt>
    <dgm:pt modelId="{44EEED3F-DB13-4E1A-853C-6B257D3BCE3A}" type="sibTrans" cxnId="{ABCEA99D-A447-48B8-B6EA-A509A926A6E3}">
      <dgm:prSet/>
      <dgm:spPr/>
      <dgm:t>
        <a:bodyPr/>
        <a:lstStyle/>
        <a:p>
          <a:endParaRPr lang="id-ID" b="1"/>
        </a:p>
      </dgm:t>
    </dgm:pt>
    <dgm:pt modelId="{EC48BC51-38B9-48A6-882E-6D5A698064F3}">
      <dgm:prSet custT="1"/>
      <dgm:spPr/>
      <dgm:t>
        <a:bodyPr/>
        <a:lstStyle/>
        <a:p>
          <a:r>
            <a:rPr lang="id-ID" sz="1400" b="1" smtClean="0"/>
            <a:t>Strategy Implementation</a:t>
          </a:r>
          <a:endParaRPr lang="id-ID" sz="1400" b="1" dirty="0" smtClean="0"/>
        </a:p>
      </dgm:t>
    </dgm:pt>
    <dgm:pt modelId="{DBF37480-4F56-4B1C-9749-A2D751DF6502}" type="parTrans" cxnId="{6A697B7C-44E8-4FC9-A4EC-641CC5EB1F1C}">
      <dgm:prSet/>
      <dgm:spPr/>
      <dgm:t>
        <a:bodyPr/>
        <a:lstStyle/>
        <a:p>
          <a:endParaRPr lang="id-ID" b="1"/>
        </a:p>
      </dgm:t>
    </dgm:pt>
    <dgm:pt modelId="{586A8B2C-6118-42F4-AED5-F0BFF9A91F57}" type="sibTrans" cxnId="{6A697B7C-44E8-4FC9-A4EC-641CC5EB1F1C}">
      <dgm:prSet/>
      <dgm:spPr/>
      <dgm:t>
        <a:bodyPr/>
        <a:lstStyle/>
        <a:p>
          <a:endParaRPr lang="id-ID" b="1"/>
        </a:p>
      </dgm:t>
    </dgm:pt>
    <dgm:pt modelId="{3296E3B0-D62A-4E1D-B414-65F88344954A}">
      <dgm:prSet custT="1"/>
      <dgm:spPr/>
      <dgm:t>
        <a:bodyPr/>
        <a:lstStyle/>
        <a:p>
          <a:r>
            <a:rPr lang="id-ID" sz="1400" b="1" smtClean="0"/>
            <a:t>Pertemuan 9</a:t>
          </a:r>
          <a:endParaRPr lang="id-ID" sz="1400" b="1" dirty="0" smtClean="0"/>
        </a:p>
      </dgm:t>
    </dgm:pt>
    <dgm:pt modelId="{5E926EF8-8AD6-4ACE-B30F-AEC377D3D285}" type="parTrans" cxnId="{DC9414E6-CE87-4EF5-965A-32881A32CF59}">
      <dgm:prSet/>
      <dgm:spPr/>
      <dgm:t>
        <a:bodyPr/>
        <a:lstStyle/>
        <a:p>
          <a:endParaRPr lang="id-ID" b="1"/>
        </a:p>
      </dgm:t>
    </dgm:pt>
    <dgm:pt modelId="{E639B875-2671-4C6A-BF81-7DE2ABEC04A4}" type="sibTrans" cxnId="{DC9414E6-CE87-4EF5-965A-32881A32CF59}">
      <dgm:prSet/>
      <dgm:spPr/>
      <dgm:t>
        <a:bodyPr/>
        <a:lstStyle/>
        <a:p>
          <a:endParaRPr lang="id-ID" b="1"/>
        </a:p>
      </dgm:t>
    </dgm:pt>
    <dgm:pt modelId="{1A0CD058-65A3-4E6B-B035-043FA3A7E134}">
      <dgm:prSet custT="1"/>
      <dgm:spPr/>
      <dgm:t>
        <a:bodyPr/>
        <a:lstStyle/>
        <a:p>
          <a:r>
            <a:rPr lang="id-ID" sz="1400" b="1" smtClean="0"/>
            <a:t>Strategy Execution</a:t>
          </a:r>
          <a:endParaRPr lang="id-ID" sz="1400" b="1" dirty="0" smtClean="0"/>
        </a:p>
      </dgm:t>
    </dgm:pt>
    <dgm:pt modelId="{0898A961-1A2C-4D68-AF73-3779D8C0700B}" type="parTrans" cxnId="{43C0AEBB-6B44-4151-A14A-D97DD4548C50}">
      <dgm:prSet/>
      <dgm:spPr/>
      <dgm:t>
        <a:bodyPr/>
        <a:lstStyle/>
        <a:p>
          <a:endParaRPr lang="id-ID" b="1"/>
        </a:p>
      </dgm:t>
    </dgm:pt>
    <dgm:pt modelId="{D5A4DFF8-F203-4DE8-B42E-57745585CC52}" type="sibTrans" cxnId="{43C0AEBB-6B44-4151-A14A-D97DD4548C50}">
      <dgm:prSet/>
      <dgm:spPr/>
      <dgm:t>
        <a:bodyPr/>
        <a:lstStyle/>
        <a:p>
          <a:endParaRPr lang="id-ID" b="1"/>
        </a:p>
      </dgm:t>
    </dgm:pt>
    <dgm:pt modelId="{E4C3EA12-86DB-4300-8678-250F06BF0544}">
      <dgm:prSet custT="1"/>
      <dgm:spPr/>
      <dgm:t>
        <a:bodyPr/>
        <a:lstStyle/>
        <a:p>
          <a:r>
            <a:rPr lang="id-ID" sz="1400" b="1" smtClean="0"/>
            <a:t>Pertemuan 10</a:t>
          </a:r>
          <a:endParaRPr lang="id-ID" sz="1400" b="1" dirty="0" smtClean="0"/>
        </a:p>
      </dgm:t>
    </dgm:pt>
    <dgm:pt modelId="{7668CB1C-B6C0-41CF-8CA5-8892DD79FCFE}" type="parTrans" cxnId="{9CF2B444-45A6-4FC5-9FB0-51B2753C950E}">
      <dgm:prSet/>
      <dgm:spPr/>
      <dgm:t>
        <a:bodyPr/>
        <a:lstStyle/>
        <a:p>
          <a:endParaRPr lang="id-ID" b="1"/>
        </a:p>
      </dgm:t>
    </dgm:pt>
    <dgm:pt modelId="{6C80F557-DAED-4801-824E-197639086D88}" type="sibTrans" cxnId="{9CF2B444-45A6-4FC5-9FB0-51B2753C950E}">
      <dgm:prSet/>
      <dgm:spPr/>
      <dgm:t>
        <a:bodyPr/>
        <a:lstStyle/>
        <a:p>
          <a:endParaRPr lang="id-ID" b="1"/>
        </a:p>
      </dgm:t>
    </dgm:pt>
    <dgm:pt modelId="{AF0CC5C6-B783-4308-B7F2-76A4A639442F}">
      <dgm:prSet custT="1"/>
      <dgm:spPr/>
      <dgm:t>
        <a:bodyPr/>
        <a:lstStyle/>
        <a:p>
          <a:r>
            <a:rPr lang="id-ID" sz="1400" b="1" smtClean="0"/>
            <a:t>Strategy Monitoring</a:t>
          </a:r>
          <a:endParaRPr lang="id-ID" sz="1400" b="1" dirty="0" smtClean="0"/>
        </a:p>
      </dgm:t>
    </dgm:pt>
    <dgm:pt modelId="{B070E0A2-8876-4F64-AE46-C48AA9D5F2AB}" type="parTrans" cxnId="{D0456D58-16D2-497A-A8FC-EEFC4B4AE638}">
      <dgm:prSet/>
      <dgm:spPr/>
      <dgm:t>
        <a:bodyPr/>
        <a:lstStyle/>
        <a:p>
          <a:endParaRPr lang="id-ID" b="1"/>
        </a:p>
      </dgm:t>
    </dgm:pt>
    <dgm:pt modelId="{40CBD6BF-6BC1-4DBC-9558-F1789C2A9664}" type="sibTrans" cxnId="{D0456D58-16D2-497A-A8FC-EEFC4B4AE638}">
      <dgm:prSet/>
      <dgm:spPr/>
      <dgm:t>
        <a:bodyPr/>
        <a:lstStyle/>
        <a:p>
          <a:endParaRPr lang="id-ID" b="1"/>
        </a:p>
      </dgm:t>
    </dgm:pt>
    <dgm:pt modelId="{D9BCADE9-FF8D-4F2C-A4E1-2F0441709851}">
      <dgm:prSet custT="1"/>
      <dgm:spPr/>
      <dgm:t>
        <a:bodyPr/>
        <a:lstStyle/>
        <a:p>
          <a:r>
            <a:rPr lang="id-ID" sz="1400" b="1" dirty="0" smtClean="0"/>
            <a:t>Pertemuan 11</a:t>
          </a:r>
        </a:p>
      </dgm:t>
    </dgm:pt>
    <dgm:pt modelId="{09555A2E-B0CE-4A56-B8F3-2BA9253DB263}" type="parTrans" cxnId="{DB137023-2600-4015-87A6-7F9D196FFB23}">
      <dgm:prSet/>
      <dgm:spPr/>
      <dgm:t>
        <a:bodyPr/>
        <a:lstStyle/>
        <a:p>
          <a:endParaRPr lang="id-ID" b="1"/>
        </a:p>
      </dgm:t>
    </dgm:pt>
    <dgm:pt modelId="{C3A1FDAA-97A1-4F99-B2DA-D10DB2A535F4}" type="sibTrans" cxnId="{DB137023-2600-4015-87A6-7F9D196FFB23}">
      <dgm:prSet/>
      <dgm:spPr/>
      <dgm:t>
        <a:bodyPr/>
        <a:lstStyle/>
        <a:p>
          <a:endParaRPr lang="id-ID" b="1"/>
        </a:p>
      </dgm:t>
    </dgm:pt>
    <dgm:pt modelId="{8D095E64-F611-4168-9E68-5C73F75CF14D}">
      <dgm:prSet custT="1"/>
      <dgm:spPr/>
      <dgm:t>
        <a:bodyPr/>
        <a:lstStyle/>
        <a:p>
          <a:r>
            <a:rPr lang="id-ID" sz="1400" b="1" smtClean="0"/>
            <a:t>Presentasi Tugas Besar</a:t>
          </a:r>
          <a:endParaRPr lang="id-ID" sz="1400" b="1" dirty="0" smtClean="0"/>
        </a:p>
      </dgm:t>
    </dgm:pt>
    <dgm:pt modelId="{7EED5007-A67E-4CA4-A2F4-1451968A2891}" type="parTrans" cxnId="{FB5E1DA5-D7A2-47DA-AA58-A7C5BB5EC334}">
      <dgm:prSet/>
      <dgm:spPr/>
      <dgm:t>
        <a:bodyPr/>
        <a:lstStyle/>
        <a:p>
          <a:endParaRPr lang="id-ID" b="1"/>
        </a:p>
      </dgm:t>
    </dgm:pt>
    <dgm:pt modelId="{8E033BFD-4F6C-4508-A208-D3CE9F275E87}" type="sibTrans" cxnId="{FB5E1DA5-D7A2-47DA-AA58-A7C5BB5EC334}">
      <dgm:prSet/>
      <dgm:spPr/>
      <dgm:t>
        <a:bodyPr/>
        <a:lstStyle/>
        <a:p>
          <a:endParaRPr lang="id-ID" b="1"/>
        </a:p>
      </dgm:t>
    </dgm:pt>
    <dgm:pt modelId="{6BC46FC1-1D73-499E-B772-AC7F094A7286}">
      <dgm:prSet custT="1"/>
      <dgm:spPr/>
      <dgm:t>
        <a:bodyPr/>
        <a:lstStyle/>
        <a:p>
          <a:r>
            <a:rPr lang="id-ID" sz="1400" b="1" smtClean="0"/>
            <a:t>Pertemuan 12</a:t>
          </a:r>
          <a:endParaRPr lang="id-ID" sz="1400" b="1" dirty="0" smtClean="0"/>
        </a:p>
      </dgm:t>
    </dgm:pt>
    <dgm:pt modelId="{EB1A4833-7C09-4D8C-A372-6456F1A4BCFC}" type="parTrans" cxnId="{0FFEBA77-AFDE-47E8-B785-B962E72FD8AB}">
      <dgm:prSet/>
      <dgm:spPr/>
      <dgm:t>
        <a:bodyPr/>
        <a:lstStyle/>
        <a:p>
          <a:endParaRPr lang="id-ID" b="1"/>
        </a:p>
      </dgm:t>
    </dgm:pt>
    <dgm:pt modelId="{B85C5E67-3B10-4B29-A7D1-DDA9E560409E}" type="sibTrans" cxnId="{0FFEBA77-AFDE-47E8-B785-B962E72FD8AB}">
      <dgm:prSet/>
      <dgm:spPr/>
      <dgm:t>
        <a:bodyPr/>
        <a:lstStyle/>
        <a:p>
          <a:endParaRPr lang="id-ID" b="1"/>
        </a:p>
      </dgm:t>
    </dgm:pt>
    <dgm:pt modelId="{6B874C1C-611F-4135-BAF3-96CA42C50CD0}">
      <dgm:prSet custT="1"/>
      <dgm:spPr/>
      <dgm:t>
        <a:bodyPr/>
        <a:lstStyle/>
        <a:p>
          <a:r>
            <a:rPr lang="id-ID" sz="1400" b="1" dirty="0" smtClean="0"/>
            <a:t>Presentasi Tugas Besar</a:t>
          </a:r>
          <a:r>
            <a:rPr lang="id-ID" sz="1100" b="1" dirty="0" smtClean="0"/>
            <a:t> </a:t>
          </a:r>
        </a:p>
      </dgm:t>
    </dgm:pt>
    <dgm:pt modelId="{F22B30BA-91A1-4874-B543-5D9C51387B73}" type="parTrans" cxnId="{D9403036-FBD7-40C0-8E66-0EC70380A600}">
      <dgm:prSet/>
      <dgm:spPr/>
      <dgm:t>
        <a:bodyPr/>
        <a:lstStyle/>
        <a:p>
          <a:endParaRPr lang="id-ID" b="1"/>
        </a:p>
      </dgm:t>
    </dgm:pt>
    <dgm:pt modelId="{D5384EE6-CD94-433E-B732-F83E980B661B}" type="sibTrans" cxnId="{D9403036-FBD7-40C0-8E66-0EC70380A600}">
      <dgm:prSet/>
      <dgm:spPr/>
      <dgm:t>
        <a:bodyPr/>
        <a:lstStyle/>
        <a:p>
          <a:endParaRPr lang="id-ID" b="1"/>
        </a:p>
      </dgm:t>
    </dgm:pt>
    <dgm:pt modelId="{1566675C-45BE-48A1-9228-0FF014AA49C2}" type="pres">
      <dgm:prSet presAssocID="{53094D9F-5ACC-4160-A66A-225DC1837A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ECA1A1-9DD6-4C31-82EC-D77D952777AF}" type="pres">
      <dgm:prSet presAssocID="{4A68B34B-2A00-4FA2-B5B4-50CC3AE75B04}" presName="node" presStyleLbl="node1" presStyleIdx="0" presStyleCnt="12" custScaleX="115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20B80-835D-4066-884D-43E6DC923886}" type="pres">
      <dgm:prSet presAssocID="{9207DC13-82B2-4A6E-860C-F22447DDACF0}" presName="sibTrans" presStyleLbl="sibTrans1D1" presStyleIdx="0" presStyleCnt="11"/>
      <dgm:spPr/>
      <dgm:t>
        <a:bodyPr/>
        <a:lstStyle/>
        <a:p>
          <a:endParaRPr lang="en-US"/>
        </a:p>
      </dgm:t>
    </dgm:pt>
    <dgm:pt modelId="{42F303B0-D96E-42F2-BDD0-D30911AF1169}" type="pres">
      <dgm:prSet presAssocID="{9207DC13-82B2-4A6E-860C-F22447DDACF0}" presName="connectorText" presStyleLbl="sibTrans1D1" presStyleIdx="0" presStyleCnt="11"/>
      <dgm:spPr/>
      <dgm:t>
        <a:bodyPr/>
        <a:lstStyle/>
        <a:p>
          <a:endParaRPr lang="en-US"/>
        </a:p>
      </dgm:t>
    </dgm:pt>
    <dgm:pt modelId="{FB52F28E-FA67-4BED-8059-661632CBC4ED}" type="pres">
      <dgm:prSet presAssocID="{DC9C7B0E-9FED-47CA-9301-4978F6A7F065}" presName="node" presStyleLbl="node1" presStyleIdx="1" presStyleCnt="12" custScaleX="115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5B6EB-F75F-482D-94DB-84FEE7DF787F}" type="pres">
      <dgm:prSet presAssocID="{2A009188-5B99-4FB0-B9B2-BDE6FD59E6C5}" presName="sibTrans" presStyleLbl="sibTrans1D1" presStyleIdx="1" presStyleCnt="11"/>
      <dgm:spPr/>
      <dgm:t>
        <a:bodyPr/>
        <a:lstStyle/>
        <a:p>
          <a:endParaRPr lang="en-US"/>
        </a:p>
      </dgm:t>
    </dgm:pt>
    <dgm:pt modelId="{8C73FAF3-7A17-4FF9-922F-35963674DB20}" type="pres">
      <dgm:prSet presAssocID="{2A009188-5B99-4FB0-B9B2-BDE6FD59E6C5}" presName="connectorText" presStyleLbl="sibTrans1D1" presStyleIdx="1" presStyleCnt="11"/>
      <dgm:spPr/>
      <dgm:t>
        <a:bodyPr/>
        <a:lstStyle/>
        <a:p>
          <a:endParaRPr lang="en-US"/>
        </a:p>
      </dgm:t>
    </dgm:pt>
    <dgm:pt modelId="{2594459D-792C-4A93-9135-DA5E4F5BEAD6}" type="pres">
      <dgm:prSet presAssocID="{AFE2A9A6-8292-40AF-BCAA-B19A6F5D5058}" presName="node" presStyleLbl="node1" presStyleIdx="2" presStyleCnt="12" custScaleX="115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DA053-01E2-45DE-A83C-07B88D746F04}" type="pres">
      <dgm:prSet presAssocID="{05D9F6FF-403E-4B1B-84FA-B77DB7D2F07E}" presName="sibTrans" presStyleLbl="sibTrans1D1" presStyleIdx="2" presStyleCnt="11"/>
      <dgm:spPr/>
      <dgm:t>
        <a:bodyPr/>
        <a:lstStyle/>
        <a:p>
          <a:endParaRPr lang="en-US"/>
        </a:p>
      </dgm:t>
    </dgm:pt>
    <dgm:pt modelId="{3296B1C2-A6EF-45E1-B707-8BC56C79C29E}" type="pres">
      <dgm:prSet presAssocID="{05D9F6FF-403E-4B1B-84FA-B77DB7D2F07E}" presName="connectorText" presStyleLbl="sibTrans1D1" presStyleIdx="2" presStyleCnt="11"/>
      <dgm:spPr/>
      <dgm:t>
        <a:bodyPr/>
        <a:lstStyle/>
        <a:p>
          <a:endParaRPr lang="en-US"/>
        </a:p>
      </dgm:t>
    </dgm:pt>
    <dgm:pt modelId="{EEEDFD1F-4349-4450-AF83-11023C8833B5}" type="pres">
      <dgm:prSet presAssocID="{7D81A36B-6415-4C8A-A400-123EF5991C49}" presName="node" presStyleLbl="node1" presStyleIdx="3" presStyleCnt="12" custScaleX="115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3CEC3-EA60-468A-9C4E-343B5610193D}" type="pres">
      <dgm:prSet presAssocID="{9439EA94-59AE-4703-8DB4-5A27034E754F}" presName="sibTrans" presStyleLbl="sibTrans1D1" presStyleIdx="3" presStyleCnt="11"/>
      <dgm:spPr/>
      <dgm:t>
        <a:bodyPr/>
        <a:lstStyle/>
        <a:p>
          <a:endParaRPr lang="en-US"/>
        </a:p>
      </dgm:t>
    </dgm:pt>
    <dgm:pt modelId="{BD602579-D96F-49E1-8CB2-29454F6B21FF}" type="pres">
      <dgm:prSet presAssocID="{9439EA94-59AE-4703-8DB4-5A27034E754F}" presName="connectorText" presStyleLbl="sibTrans1D1" presStyleIdx="3" presStyleCnt="11"/>
      <dgm:spPr/>
      <dgm:t>
        <a:bodyPr/>
        <a:lstStyle/>
        <a:p>
          <a:endParaRPr lang="en-US"/>
        </a:p>
      </dgm:t>
    </dgm:pt>
    <dgm:pt modelId="{24B3C7D3-0CC2-48CE-90C1-266A922D8109}" type="pres">
      <dgm:prSet presAssocID="{2FC368D7-7B80-4078-81C1-23896EC875B3}" presName="node" presStyleLbl="node1" presStyleIdx="4" presStyleCnt="12" custScaleX="115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649AC-F100-40AA-9658-7DF64CCBE07A}" type="pres">
      <dgm:prSet presAssocID="{3BAB9F4D-1104-48B3-A1C6-26B84CAC042A}" presName="sibTrans" presStyleLbl="sibTrans1D1" presStyleIdx="4" presStyleCnt="11"/>
      <dgm:spPr/>
      <dgm:t>
        <a:bodyPr/>
        <a:lstStyle/>
        <a:p>
          <a:endParaRPr lang="en-US"/>
        </a:p>
      </dgm:t>
    </dgm:pt>
    <dgm:pt modelId="{BA871093-8D15-4D84-8FEF-EAA0506A8DEB}" type="pres">
      <dgm:prSet presAssocID="{3BAB9F4D-1104-48B3-A1C6-26B84CAC042A}" presName="connectorText" presStyleLbl="sibTrans1D1" presStyleIdx="4" presStyleCnt="11"/>
      <dgm:spPr/>
      <dgm:t>
        <a:bodyPr/>
        <a:lstStyle/>
        <a:p>
          <a:endParaRPr lang="en-US"/>
        </a:p>
      </dgm:t>
    </dgm:pt>
    <dgm:pt modelId="{ADDCC956-39BA-423E-970A-6CEFDC4B497D}" type="pres">
      <dgm:prSet presAssocID="{48265DC9-481B-4E0B-A56C-FB25EB385F8E}" presName="node" presStyleLbl="node1" presStyleIdx="5" presStyleCnt="12" custScaleX="115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A47F0-1ABF-406C-82C3-47EF56DFE276}" type="pres">
      <dgm:prSet presAssocID="{08247B82-EF3C-4915-A51E-19F05AD3CF6B}" presName="sibTrans" presStyleLbl="sibTrans1D1" presStyleIdx="5" presStyleCnt="11"/>
      <dgm:spPr/>
      <dgm:t>
        <a:bodyPr/>
        <a:lstStyle/>
        <a:p>
          <a:endParaRPr lang="en-US"/>
        </a:p>
      </dgm:t>
    </dgm:pt>
    <dgm:pt modelId="{33BF9244-E16A-4057-B730-9D6B448FC516}" type="pres">
      <dgm:prSet presAssocID="{08247B82-EF3C-4915-A51E-19F05AD3CF6B}" presName="connectorText" presStyleLbl="sibTrans1D1" presStyleIdx="5" presStyleCnt="11"/>
      <dgm:spPr/>
      <dgm:t>
        <a:bodyPr/>
        <a:lstStyle/>
        <a:p>
          <a:endParaRPr lang="en-US"/>
        </a:p>
      </dgm:t>
    </dgm:pt>
    <dgm:pt modelId="{E79385E7-3793-4A90-BE7D-363CED471C22}" type="pres">
      <dgm:prSet presAssocID="{EEEAEE36-FBA9-454F-9C79-E59CDE7291B6}" presName="node" presStyleLbl="node1" presStyleIdx="6" presStyleCnt="12" custScaleX="115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181AE-066A-4935-9E9A-09C5379AD977}" type="pres">
      <dgm:prSet presAssocID="{ECF189B0-E518-43F3-B9B0-FC904E37F133}" presName="sibTrans" presStyleLbl="sibTrans1D1" presStyleIdx="6" presStyleCnt="11"/>
      <dgm:spPr/>
      <dgm:t>
        <a:bodyPr/>
        <a:lstStyle/>
        <a:p>
          <a:endParaRPr lang="en-US"/>
        </a:p>
      </dgm:t>
    </dgm:pt>
    <dgm:pt modelId="{E78C4E5C-FBC6-4DA4-9A02-B54B33BF881A}" type="pres">
      <dgm:prSet presAssocID="{ECF189B0-E518-43F3-B9B0-FC904E37F133}" presName="connectorText" presStyleLbl="sibTrans1D1" presStyleIdx="6" presStyleCnt="11"/>
      <dgm:spPr/>
      <dgm:t>
        <a:bodyPr/>
        <a:lstStyle/>
        <a:p>
          <a:endParaRPr lang="en-US"/>
        </a:p>
      </dgm:t>
    </dgm:pt>
    <dgm:pt modelId="{BEAA890D-6436-4504-AA6D-F32131A5EC8D}" type="pres">
      <dgm:prSet presAssocID="{766F64EF-90D2-4CBA-8737-7E495218518E}" presName="node" presStyleLbl="node1" presStyleIdx="7" presStyleCnt="12" custScaleX="115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906C8-0402-4EE7-A12D-7B0887C11A4C}" type="pres">
      <dgm:prSet presAssocID="{44EEED3F-DB13-4E1A-853C-6B257D3BCE3A}" presName="sibTrans" presStyleLbl="sibTrans1D1" presStyleIdx="7" presStyleCnt="11"/>
      <dgm:spPr/>
      <dgm:t>
        <a:bodyPr/>
        <a:lstStyle/>
        <a:p>
          <a:endParaRPr lang="en-US"/>
        </a:p>
      </dgm:t>
    </dgm:pt>
    <dgm:pt modelId="{E7265510-7D81-4F24-B714-4779B81A0111}" type="pres">
      <dgm:prSet presAssocID="{44EEED3F-DB13-4E1A-853C-6B257D3BCE3A}" presName="connectorText" presStyleLbl="sibTrans1D1" presStyleIdx="7" presStyleCnt="11"/>
      <dgm:spPr/>
      <dgm:t>
        <a:bodyPr/>
        <a:lstStyle/>
        <a:p>
          <a:endParaRPr lang="en-US"/>
        </a:p>
      </dgm:t>
    </dgm:pt>
    <dgm:pt modelId="{4105DF1A-42F3-41C8-8662-8C7C24EA7869}" type="pres">
      <dgm:prSet presAssocID="{3296E3B0-D62A-4E1D-B414-65F88344954A}" presName="node" presStyleLbl="node1" presStyleIdx="8" presStyleCnt="12" custScaleX="115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C9C02-AC37-40AA-8222-BBEDB78ADBD0}" type="pres">
      <dgm:prSet presAssocID="{E639B875-2671-4C6A-BF81-7DE2ABEC04A4}" presName="sibTrans" presStyleLbl="sibTrans1D1" presStyleIdx="8" presStyleCnt="11"/>
      <dgm:spPr/>
      <dgm:t>
        <a:bodyPr/>
        <a:lstStyle/>
        <a:p>
          <a:endParaRPr lang="en-US"/>
        </a:p>
      </dgm:t>
    </dgm:pt>
    <dgm:pt modelId="{B33E1542-2501-44A2-8418-8F4A10273DFB}" type="pres">
      <dgm:prSet presAssocID="{E639B875-2671-4C6A-BF81-7DE2ABEC04A4}" presName="connectorText" presStyleLbl="sibTrans1D1" presStyleIdx="8" presStyleCnt="11"/>
      <dgm:spPr/>
      <dgm:t>
        <a:bodyPr/>
        <a:lstStyle/>
        <a:p>
          <a:endParaRPr lang="en-US"/>
        </a:p>
      </dgm:t>
    </dgm:pt>
    <dgm:pt modelId="{7DC8A2E9-19B7-45DE-9AC3-2A62C99F76BC}" type="pres">
      <dgm:prSet presAssocID="{E4C3EA12-86DB-4300-8678-250F06BF0544}" presName="node" presStyleLbl="node1" presStyleIdx="9" presStyleCnt="12" custScaleX="115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A0EAE-AB38-4556-9047-DD6B7E4C2A0F}" type="pres">
      <dgm:prSet presAssocID="{6C80F557-DAED-4801-824E-197639086D88}" presName="sibTrans" presStyleLbl="sibTrans1D1" presStyleIdx="9" presStyleCnt="11"/>
      <dgm:spPr/>
      <dgm:t>
        <a:bodyPr/>
        <a:lstStyle/>
        <a:p>
          <a:endParaRPr lang="en-US"/>
        </a:p>
      </dgm:t>
    </dgm:pt>
    <dgm:pt modelId="{F1032FC0-3B28-4586-9E5D-37AF01EC9C9C}" type="pres">
      <dgm:prSet presAssocID="{6C80F557-DAED-4801-824E-197639086D88}" presName="connectorText" presStyleLbl="sibTrans1D1" presStyleIdx="9" presStyleCnt="11"/>
      <dgm:spPr/>
      <dgm:t>
        <a:bodyPr/>
        <a:lstStyle/>
        <a:p>
          <a:endParaRPr lang="en-US"/>
        </a:p>
      </dgm:t>
    </dgm:pt>
    <dgm:pt modelId="{3B56BA38-66E8-4CCF-9A52-96CB8D3412A9}" type="pres">
      <dgm:prSet presAssocID="{D9BCADE9-FF8D-4F2C-A4E1-2F0441709851}" presName="node" presStyleLbl="node1" presStyleIdx="10" presStyleCnt="12" custScaleX="115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728C2-214D-4AB7-BAED-C92758D48305}" type="pres">
      <dgm:prSet presAssocID="{C3A1FDAA-97A1-4F99-B2DA-D10DB2A535F4}" presName="sibTrans" presStyleLbl="sibTrans1D1" presStyleIdx="10" presStyleCnt="11"/>
      <dgm:spPr/>
      <dgm:t>
        <a:bodyPr/>
        <a:lstStyle/>
        <a:p>
          <a:endParaRPr lang="en-US"/>
        </a:p>
      </dgm:t>
    </dgm:pt>
    <dgm:pt modelId="{55E2DCD8-26C9-4E47-83B5-E0303AC49B96}" type="pres">
      <dgm:prSet presAssocID="{C3A1FDAA-97A1-4F99-B2DA-D10DB2A535F4}" presName="connectorText" presStyleLbl="sibTrans1D1" presStyleIdx="10" presStyleCnt="11"/>
      <dgm:spPr/>
      <dgm:t>
        <a:bodyPr/>
        <a:lstStyle/>
        <a:p>
          <a:endParaRPr lang="en-US"/>
        </a:p>
      </dgm:t>
    </dgm:pt>
    <dgm:pt modelId="{ACD2DDF7-B046-457A-9B96-175D17206A6A}" type="pres">
      <dgm:prSet presAssocID="{6BC46FC1-1D73-499E-B772-AC7F094A7286}" presName="node" presStyleLbl="node1" presStyleIdx="11" presStyleCnt="12" custScaleX="115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731597-094D-4848-AD8B-D4F6EC3A0EE7}" type="presOf" srcId="{9439EA94-59AE-4703-8DB4-5A27034E754F}" destId="{BD602579-D96F-49E1-8CB2-29454F6B21FF}" srcOrd="1" destOrd="0" presId="urn:microsoft.com/office/officeart/2005/8/layout/bProcess3"/>
    <dgm:cxn modelId="{0DFDBF75-AB55-49B2-914E-F9B240A1C6EB}" type="presOf" srcId="{8667F430-CC42-400F-BE97-A416A1B51EDD}" destId="{24B3C7D3-0CC2-48CE-90C1-266A922D8109}" srcOrd="0" destOrd="1" presId="urn:microsoft.com/office/officeart/2005/8/layout/bProcess3"/>
    <dgm:cxn modelId="{97D03A8E-9F8A-4DF7-91E5-F2B4E99B2E22}" type="presOf" srcId="{8D095E64-F611-4168-9E68-5C73F75CF14D}" destId="{3B56BA38-66E8-4CCF-9A52-96CB8D3412A9}" srcOrd="0" destOrd="1" presId="urn:microsoft.com/office/officeart/2005/8/layout/bProcess3"/>
    <dgm:cxn modelId="{601B2415-B377-4350-88D4-CA0823C25224}" srcId="{53094D9F-5ACC-4160-A66A-225DC1837A33}" destId="{EEEAEE36-FBA9-454F-9C79-E59CDE7291B6}" srcOrd="6" destOrd="0" parTransId="{891657E8-A398-4FF6-AAC7-089B9E89A6D8}" sibTransId="{ECF189B0-E518-43F3-B9B0-FC904E37F133}"/>
    <dgm:cxn modelId="{49FDE0D6-0F23-454E-AD0D-597FEC02D972}" type="presOf" srcId="{DC9C7B0E-9FED-47CA-9301-4978F6A7F065}" destId="{FB52F28E-FA67-4BED-8059-661632CBC4ED}" srcOrd="0" destOrd="0" presId="urn:microsoft.com/office/officeart/2005/8/layout/bProcess3"/>
    <dgm:cxn modelId="{75F0A66E-3A78-4991-935D-0B804A86AE79}" type="presOf" srcId="{1A0CD058-65A3-4E6B-B035-043FA3A7E134}" destId="{4105DF1A-42F3-41C8-8662-8C7C24EA7869}" srcOrd="0" destOrd="1" presId="urn:microsoft.com/office/officeart/2005/8/layout/bProcess3"/>
    <dgm:cxn modelId="{7E64CF55-B230-489E-9108-CBDD66CE2BD5}" type="presOf" srcId="{E4C3EA12-86DB-4300-8678-250F06BF0544}" destId="{7DC8A2E9-19B7-45DE-9AC3-2A62C99F76BC}" srcOrd="0" destOrd="0" presId="urn:microsoft.com/office/officeart/2005/8/layout/bProcess3"/>
    <dgm:cxn modelId="{267308AC-B71E-43ED-8D4B-EAEFF54C62D7}" type="presOf" srcId="{2A009188-5B99-4FB0-B9B2-BDE6FD59E6C5}" destId="{8C73FAF3-7A17-4FF9-922F-35963674DB20}" srcOrd="1" destOrd="0" presId="urn:microsoft.com/office/officeart/2005/8/layout/bProcess3"/>
    <dgm:cxn modelId="{D510CF6A-8BFE-4C2A-9CDC-EC72001C517D}" type="presOf" srcId="{08247B82-EF3C-4915-A51E-19F05AD3CF6B}" destId="{63BA47F0-1ABF-406C-82C3-47EF56DFE276}" srcOrd="0" destOrd="0" presId="urn:microsoft.com/office/officeart/2005/8/layout/bProcess3"/>
    <dgm:cxn modelId="{ABCEA99D-A447-48B8-B6EA-A509A926A6E3}" srcId="{53094D9F-5ACC-4160-A66A-225DC1837A33}" destId="{766F64EF-90D2-4CBA-8737-7E495218518E}" srcOrd="7" destOrd="0" parTransId="{C8FF96F5-ED26-4B0D-91F8-FB26F94E7FB9}" sibTransId="{44EEED3F-DB13-4E1A-853C-6B257D3BCE3A}"/>
    <dgm:cxn modelId="{816B0740-47FB-4403-BCD4-62085151A75F}" type="presOf" srcId="{9439EA94-59AE-4703-8DB4-5A27034E754F}" destId="{9FE3CEC3-EA60-468A-9C4E-343B5610193D}" srcOrd="0" destOrd="0" presId="urn:microsoft.com/office/officeart/2005/8/layout/bProcess3"/>
    <dgm:cxn modelId="{67CB53DD-1576-4767-9CFC-C37CBAB0A9DB}" type="presOf" srcId="{05D9F6FF-403E-4B1B-84FA-B77DB7D2F07E}" destId="{00ADA053-01E2-45DE-A83C-07B88D746F04}" srcOrd="0" destOrd="0" presId="urn:microsoft.com/office/officeart/2005/8/layout/bProcess3"/>
    <dgm:cxn modelId="{249C6867-428A-4710-9E94-4467DC5DFD5C}" type="presOf" srcId="{0708FBFC-0D16-4857-A2B3-BB83184433C4}" destId="{FB52F28E-FA67-4BED-8059-661632CBC4ED}" srcOrd="0" destOrd="2" presId="urn:microsoft.com/office/officeart/2005/8/layout/bProcess3"/>
    <dgm:cxn modelId="{060BF073-4F53-4A55-BD1B-0FF138EA509F}" type="presOf" srcId="{EC48BC51-38B9-48A6-882E-6D5A698064F3}" destId="{BEAA890D-6436-4504-AA6D-F32131A5EC8D}" srcOrd="0" destOrd="1" presId="urn:microsoft.com/office/officeart/2005/8/layout/bProcess3"/>
    <dgm:cxn modelId="{423C9ADE-D727-4193-93B0-A6BE2597EAFA}" srcId="{53094D9F-5ACC-4160-A66A-225DC1837A33}" destId="{DC9C7B0E-9FED-47CA-9301-4978F6A7F065}" srcOrd="1" destOrd="0" parTransId="{4E63D18C-1DD0-4088-963F-7BE189AE7A24}" sibTransId="{2A009188-5B99-4FB0-B9B2-BDE6FD59E6C5}"/>
    <dgm:cxn modelId="{6A697B7C-44E8-4FC9-A4EC-641CC5EB1F1C}" srcId="{766F64EF-90D2-4CBA-8737-7E495218518E}" destId="{EC48BC51-38B9-48A6-882E-6D5A698064F3}" srcOrd="0" destOrd="0" parTransId="{DBF37480-4F56-4B1C-9749-A2D751DF6502}" sibTransId="{586A8B2C-6118-42F4-AED5-F0BFF9A91F57}"/>
    <dgm:cxn modelId="{EDC7FE30-A9B8-4CC0-8E08-0F4FDFAAD9CD}" type="presOf" srcId="{196D1C81-BC33-48D3-9C87-C28139DB73B8}" destId="{8EECA1A1-9DD6-4C31-82EC-D77D952777AF}" srcOrd="0" destOrd="1" presId="urn:microsoft.com/office/officeart/2005/8/layout/bProcess3"/>
    <dgm:cxn modelId="{99B7755D-E534-4FD7-8ED6-9A4E13577625}" srcId="{2FC368D7-7B80-4078-81C1-23896EC875B3}" destId="{8667F430-CC42-400F-BE97-A416A1B51EDD}" srcOrd="0" destOrd="0" parTransId="{804F3D36-842B-4DAE-9125-9F97610DD01E}" sibTransId="{33D7C242-A17F-4131-B728-3D071CDF0548}"/>
    <dgm:cxn modelId="{E05C6069-C01B-4885-83BB-A149C173AB82}" type="presOf" srcId="{9207DC13-82B2-4A6E-860C-F22447DDACF0}" destId="{42F303B0-D96E-42F2-BDD0-D30911AF1169}" srcOrd="1" destOrd="0" presId="urn:microsoft.com/office/officeart/2005/8/layout/bProcess3"/>
    <dgm:cxn modelId="{0EC3D9BD-FD92-460E-9D14-29C56D50516B}" srcId="{4A68B34B-2A00-4FA2-B5B4-50CC3AE75B04}" destId="{196D1C81-BC33-48D3-9C87-C28139DB73B8}" srcOrd="0" destOrd="0" parTransId="{461BA81A-EE68-4427-BD25-ECB295F48557}" sibTransId="{C95783FC-F01F-4FCB-AE2D-C7498DDF0DEE}"/>
    <dgm:cxn modelId="{5997E51D-C092-4448-8074-E3702D3FB3BA}" type="presOf" srcId="{4A68B34B-2A00-4FA2-B5B4-50CC3AE75B04}" destId="{8EECA1A1-9DD6-4C31-82EC-D77D952777AF}" srcOrd="0" destOrd="0" presId="urn:microsoft.com/office/officeart/2005/8/layout/bProcess3"/>
    <dgm:cxn modelId="{E6CF3993-0B05-41F4-B997-00BE559A8C1F}" srcId="{DC9C7B0E-9FED-47CA-9301-4978F6A7F065}" destId="{0708FBFC-0D16-4857-A2B3-BB83184433C4}" srcOrd="1" destOrd="0" parTransId="{B655EDAA-C708-4669-B76E-FBCC34564DC2}" sibTransId="{1A1ABBE0-2354-45A0-9A34-BA2DF0AE6EF4}"/>
    <dgm:cxn modelId="{32EA7BA0-63FA-41E1-A09F-970D180BCD9B}" type="presOf" srcId="{1F8E6428-F61B-4CA1-8E72-1F4188D28B6A}" destId="{FB52F28E-FA67-4BED-8059-661632CBC4ED}" srcOrd="0" destOrd="1" presId="urn:microsoft.com/office/officeart/2005/8/layout/bProcess3"/>
    <dgm:cxn modelId="{5AE13E9A-820F-43A1-9FF5-9E53017E7865}" type="presOf" srcId="{1A51CDCF-DB72-4FA0-895A-9FC839F6F20F}" destId="{ADDCC956-39BA-423E-970A-6CEFDC4B497D}" srcOrd="0" destOrd="1" presId="urn:microsoft.com/office/officeart/2005/8/layout/bProcess3"/>
    <dgm:cxn modelId="{AB248EBC-C2B9-4FCA-BA47-F117471A6B83}" type="presOf" srcId="{3296E3B0-D62A-4E1D-B414-65F88344954A}" destId="{4105DF1A-42F3-41C8-8662-8C7C24EA7869}" srcOrd="0" destOrd="0" presId="urn:microsoft.com/office/officeart/2005/8/layout/bProcess3"/>
    <dgm:cxn modelId="{E1380227-641A-412B-AF2D-1942CDC3CB70}" type="presOf" srcId="{8B474D0F-F74A-4D29-B0EB-5E410F87D4F5}" destId="{2594459D-792C-4A93-9135-DA5E4F5BEAD6}" srcOrd="0" destOrd="1" presId="urn:microsoft.com/office/officeart/2005/8/layout/bProcess3"/>
    <dgm:cxn modelId="{0CA75077-B6EB-48B0-9659-6A4162B4C63D}" type="presOf" srcId="{6BC46FC1-1D73-499E-B772-AC7F094A7286}" destId="{ACD2DDF7-B046-457A-9B96-175D17206A6A}" srcOrd="0" destOrd="0" presId="urn:microsoft.com/office/officeart/2005/8/layout/bProcess3"/>
    <dgm:cxn modelId="{951DA2A3-542B-4BBC-8EEF-21DBD3A9554D}" type="presOf" srcId="{6B874C1C-611F-4135-BAF3-96CA42C50CD0}" destId="{ACD2DDF7-B046-457A-9B96-175D17206A6A}" srcOrd="0" destOrd="1" presId="urn:microsoft.com/office/officeart/2005/8/layout/bProcess3"/>
    <dgm:cxn modelId="{AB9EDD71-0B9F-475A-9A46-06E39A0A05F7}" type="presOf" srcId="{6C80F557-DAED-4801-824E-197639086D88}" destId="{7A6A0EAE-AB38-4556-9047-DD6B7E4C2A0F}" srcOrd="0" destOrd="0" presId="urn:microsoft.com/office/officeart/2005/8/layout/bProcess3"/>
    <dgm:cxn modelId="{2D66D65B-71FC-422A-8797-9FFD0CFA64DC}" srcId="{48265DC9-481B-4E0B-A56C-FB25EB385F8E}" destId="{1A51CDCF-DB72-4FA0-895A-9FC839F6F20F}" srcOrd="0" destOrd="0" parTransId="{35F8FA99-0291-408E-941F-F6BD9B16E01F}" sibTransId="{6A76D57B-0BE0-4BCE-81BB-F41F9E7F3372}"/>
    <dgm:cxn modelId="{DC9414E6-CE87-4EF5-965A-32881A32CF59}" srcId="{53094D9F-5ACC-4160-A66A-225DC1837A33}" destId="{3296E3B0-D62A-4E1D-B414-65F88344954A}" srcOrd="8" destOrd="0" parTransId="{5E926EF8-8AD6-4ACE-B30F-AEC377D3D285}" sibTransId="{E639B875-2671-4C6A-BF81-7DE2ABEC04A4}"/>
    <dgm:cxn modelId="{0FFEBA77-AFDE-47E8-B785-B962E72FD8AB}" srcId="{53094D9F-5ACC-4160-A66A-225DC1837A33}" destId="{6BC46FC1-1D73-499E-B772-AC7F094A7286}" srcOrd="11" destOrd="0" parTransId="{EB1A4833-7C09-4D8C-A372-6456F1A4BCFC}" sibTransId="{B85C5E67-3B10-4B29-A7D1-DDA9E560409E}"/>
    <dgm:cxn modelId="{A990E9D5-50D4-4E96-B851-8528AC189FD4}" type="presOf" srcId="{EEEAEE36-FBA9-454F-9C79-E59CDE7291B6}" destId="{E79385E7-3793-4A90-BE7D-363CED471C22}" srcOrd="0" destOrd="0" presId="urn:microsoft.com/office/officeart/2005/8/layout/bProcess3"/>
    <dgm:cxn modelId="{D9403036-FBD7-40C0-8E66-0EC70380A600}" srcId="{6BC46FC1-1D73-499E-B772-AC7F094A7286}" destId="{6B874C1C-611F-4135-BAF3-96CA42C50CD0}" srcOrd="0" destOrd="0" parTransId="{F22B30BA-91A1-4874-B543-5D9C51387B73}" sibTransId="{D5384EE6-CD94-433E-B732-F83E980B661B}"/>
    <dgm:cxn modelId="{5AD05791-6D77-40AE-8DFF-1C2CF26497AD}" srcId="{53094D9F-5ACC-4160-A66A-225DC1837A33}" destId="{2FC368D7-7B80-4078-81C1-23896EC875B3}" srcOrd="4" destOrd="0" parTransId="{5A7B6B1C-15B3-498F-B2B1-8E485842DC2E}" sibTransId="{3BAB9F4D-1104-48B3-A1C6-26B84CAC042A}"/>
    <dgm:cxn modelId="{50FA0F3B-026A-4C51-84A0-FEDBF783C730}" type="presOf" srcId="{48265DC9-481B-4E0B-A56C-FB25EB385F8E}" destId="{ADDCC956-39BA-423E-970A-6CEFDC4B497D}" srcOrd="0" destOrd="0" presId="urn:microsoft.com/office/officeart/2005/8/layout/bProcess3"/>
    <dgm:cxn modelId="{274E61FD-ED8C-48DB-895A-519E8026B376}" srcId="{AFE2A9A6-8292-40AF-BCAA-B19A6F5D5058}" destId="{46166690-3198-4266-80A6-EE674FF24F23}" srcOrd="1" destOrd="0" parTransId="{9290F7B5-9AC5-4A44-8875-9112A5547C19}" sibTransId="{A5869F6E-59EA-4751-8EEF-F585C92E3B06}"/>
    <dgm:cxn modelId="{5B1C789B-06C0-42F4-A1B0-F8FC9C2DAD14}" srcId="{DC9C7B0E-9FED-47CA-9301-4978F6A7F065}" destId="{1F8E6428-F61B-4CA1-8E72-1F4188D28B6A}" srcOrd="0" destOrd="0" parTransId="{87B24D28-324A-4218-BA88-2181BC0B9FED}" sibTransId="{38F0F38C-BA8E-41CF-ADE6-774C57AE9981}"/>
    <dgm:cxn modelId="{4616B4F1-296B-48DC-9A8D-09098ACA086C}" type="presOf" srcId="{46166690-3198-4266-80A6-EE674FF24F23}" destId="{2594459D-792C-4A93-9135-DA5E4F5BEAD6}" srcOrd="0" destOrd="2" presId="urn:microsoft.com/office/officeart/2005/8/layout/bProcess3"/>
    <dgm:cxn modelId="{9A36E8BC-032B-4E18-AB4E-9CF42D31FBA4}" type="presOf" srcId="{ECF189B0-E518-43F3-B9B0-FC904E37F133}" destId="{A82181AE-066A-4935-9E9A-09C5379AD977}" srcOrd="0" destOrd="0" presId="urn:microsoft.com/office/officeart/2005/8/layout/bProcess3"/>
    <dgm:cxn modelId="{EBC167E1-6A9C-4CF5-BB6D-0ED92CF032B3}" type="presOf" srcId="{05D9F6FF-403E-4B1B-84FA-B77DB7D2F07E}" destId="{3296B1C2-A6EF-45E1-B707-8BC56C79C29E}" srcOrd="1" destOrd="0" presId="urn:microsoft.com/office/officeart/2005/8/layout/bProcess3"/>
    <dgm:cxn modelId="{BB6E4047-9808-44FC-A793-7709F140DDE1}" type="presOf" srcId="{E639B875-2671-4C6A-BF81-7DE2ABEC04A4}" destId="{7C7C9C02-AC37-40AA-8222-BBEDB78ADBD0}" srcOrd="0" destOrd="0" presId="urn:microsoft.com/office/officeart/2005/8/layout/bProcess3"/>
    <dgm:cxn modelId="{AF328F06-F5C6-4E20-B552-52B13389B55C}" type="presOf" srcId="{44EEED3F-DB13-4E1A-853C-6B257D3BCE3A}" destId="{76D906C8-0402-4EE7-A12D-7B0887C11A4C}" srcOrd="0" destOrd="0" presId="urn:microsoft.com/office/officeart/2005/8/layout/bProcess3"/>
    <dgm:cxn modelId="{939B3356-3DBF-454F-B697-85BDEB40E339}" srcId="{EEEAEE36-FBA9-454F-9C79-E59CDE7291B6}" destId="{217C0ED2-EF60-41B4-918C-87D6479EF892}" srcOrd="0" destOrd="0" parTransId="{92406CB1-8D67-4EDE-9FB9-6BCDC4432FED}" sibTransId="{FB1A1569-146A-4E9E-8CD1-7B675A5E6D84}"/>
    <dgm:cxn modelId="{F7B2EFDD-9EB4-49A3-B951-4D906E80EAD2}" srcId="{53094D9F-5ACC-4160-A66A-225DC1837A33}" destId="{7D81A36B-6415-4C8A-A400-123EF5991C49}" srcOrd="3" destOrd="0" parTransId="{C58E7073-E24F-42D5-A3DD-9CDBDE852AB3}" sibTransId="{9439EA94-59AE-4703-8DB4-5A27034E754F}"/>
    <dgm:cxn modelId="{21B21274-51E6-4DA2-9966-BEDDF2E26D56}" type="presOf" srcId="{C3A1FDAA-97A1-4F99-B2DA-D10DB2A535F4}" destId="{8CB728C2-214D-4AB7-BAED-C92758D48305}" srcOrd="0" destOrd="0" presId="urn:microsoft.com/office/officeart/2005/8/layout/bProcess3"/>
    <dgm:cxn modelId="{4C63FDF5-70C6-45E7-B884-19512A7E5EBD}" type="presOf" srcId="{53094D9F-5ACC-4160-A66A-225DC1837A33}" destId="{1566675C-45BE-48A1-9228-0FF014AA49C2}" srcOrd="0" destOrd="0" presId="urn:microsoft.com/office/officeart/2005/8/layout/bProcess3"/>
    <dgm:cxn modelId="{D0456D58-16D2-497A-A8FC-EEFC4B4AE638}" srcId="{E4C3EA12-86DB-4300-8678-250F06BF0544}" destId="{AF0CC5C6-B783-4308-B7F2-76A4A639442F}" srcOrd="0" destOrd="0" parTransId="{B070E0A2-8876-4F64-AE46-C48AA9D5F2AB}" sibTransId="{40CBD6BF-6BC1-4DBC-9558-F1789C2A9664}"/>
    <dgm:cxn modelId="{FE8903D7-3F29-4C0B-A0C3-B2C861F798CA}" type="presOf" srcId="{2FC368D7-7B80-4078-81C1-23896EC875B3}" destId="{24B3C7D3-0CC2-48CE-90C1-266A922D8109}" srcOrd="0" destOrd="0" presId="urn:microsoft.com/office/officeart/2005/8/layout/bProcess3"/>
    <dgm:cxn modelId="{FB5E1DA5-D7A2-47DA-AA58-A7C5BB5EC334}" srcId="{D9BCADE9-FF8D-4F2C-A4E1-2F0441709851}" destId="{8D095E64-F611-4168-9E68-5C73F75CF14D}" srcOrd="0" destOrd="0" parTransId="{7EED5007-A67E-4CA4-A2F4-1451968A2891}" sibTransId="{8E033BFD-4F6C-4508-A208-D3CE9F275E87}"/>
    <dgm:cxn modelId="{CAF9B094-D165-4074-97F5-8EEA174AEFDB}" type="presOf" srcId="{D9BCADE9-FF8D-4F2C-A4E1-2F0441709851}" destId="{3B56BA38-66E8-4CCF-9A52-96CB8D3412A9}" srcOrd="0" destOrd="0" presId="urn:microsoft.com/office/officeart/2005/8/layout/bProcess3"/>
    <dgm:cxn modelId="{0522349E-FA3E-4B1C-948B-3816369C3A5D}" type="presOf" srcId="{44EEED3F-DB13-4E1A-853C-6B257D3BCE3A}" destId="{E7265510-7D81-4F24-B714-4779B81A0111}" srcOrd="1" destOrd="0" presId="urn:microsoft.com/office/officeart/2005/8/layout/bProcess3"/>
    <dgm:cxn modelId="{2DF7332C-FD14-468C-A60D-6090DC8D55BC}" srcId="{7D81A36B-6415-4C8A-A400-123EF5991C49}" destId="{49B2E7E3-477F-4210-9EE3-2D76824C8E01}" srcOrd="0" destOrd="0" parTransId="{147236DC-0EB3-4006-90AD-3EB91F0EEB08}" sibTransId="{E62B20D1-0418-43D6-97C6-FAC62620817F}"/>
    <dgm:cxn modelId="{6B4AF70D-696A-43E8-BBAC-FD1952CA66DD}" type="presOf" srcId="{AFE2A9A6-8292-40AF-BCAA-B19A6F5D5058}" destId="{2594459D-792C-4A93-9135-DA5E4F5BEAD6}" srcOrd="0" destOrd="0" presId="urn:microsoft.com/office/officeart/2005/8/layout/bProcess3"/>
    <dgm:cxn modelId="{5E15679B-E2EA-4E73-B69F-0F70E8D70F28}" type="presOf" srcId="{ECF189B0-E518-43F3-B9B0-FC904E37F133}" destId="{E78C4E5C-FBC6-4DA4-9A02-B54B33BF881A}" srcOrd="1" destOrd="0" presId="urn:microsoft.com/office/officeart/2005/8/layout/bProcess3"/>
    <dgm:cxn modelId="{F576B7AB-E65D-4E8F-BF67-3A6A6C78046A}" type="presOf" srcId="{49B2E7E3-477F-4210-9EE3-2D76824C8E01}" destId="{EEEDFD1F-4349-4450-AF83-11023C8833B5}" srcOrd="0" destOrd="1" presId="urn:microsoft.com/office/officeart/2005/8/layout/bProcess3"/>
    <dgm:cxn modelId="{00E1950D-3B98-438C-97BE-48C72864E0D5}" type="presOf" srcId="{2A009188-5B99-4FB0-B9B2-BDE6FD59E6C5}" destId="{19D5B6EB-F75F-482D-94DB-84FEE7DF787F}" srcOrd="0" destOrd="0" presId="urn:microsoft.com/office/officeart/2005/8/layout/bProcess3"/>
    <dgm:cxn modelId="{2068A3DB-EB74-41FA-A4DA-7A77A933705F}" type="presOf" srcId="{217C0ED2-EF60-41B4-918C-87D6479EF892}" destId="{E79385E7-3793-4A90-BE7D-363CED471C22}" srcOrd="0" destOrd="1" presId="urn:microsoft.com/office/officeart/2005/8/layout/bProcess3"/>
    <dgm:cxn modelId="{B95E6B75-0F80-4A54-8F67-F3634D8D682C}" type="presOf" srcId="{3BAB9F4D-1104-48B3-A1C6-26B84CAC042A}" destId="{964649AC-F100-40AA-9658-7DF64CCBE07A}" srcOrd="0" destOrd="0" presId="urn:microsoft.com/office/officeart/2005/8/layout/bProcess3"/>
    <dgm:cxn modelId="{C25DBE59-CAC7-4D71-A186-50BC8A90462D}" type="presOf" srcId="{9207DC13-82B2-4A6E-860C-F22447DDACF0}" destId="{26620B80-835D-4066-884D-43E6DC923886}" srcOrd="0" destOrd="0" presId="urn:microsoft.com/office/officeart/2005/8/layout/bProcess3"/>
    <dgm:cxn modelId="{4EEDC646-743A-45B0-AEEE-CB17EAE31634}" type="presOf" srcId="{08247B82-EF3C-4915-A51E-19F05AD3CF6B}" destId="{33BF9244-E16A-4057-B730-9D6B448FC516}" srcOrd="1" destOrd="0" presId="urn:microsoft.com/office/officeart/2005/8/layout/bProcess3"/>
    <dgm:cxn modelId="{9CF2B444-45A6-4FC5-9FB0-51B2753C950E}" srcId="{53094D9F-5ACC-4160-A66A-225DC1837A33}" destId="{E4C3EA12-86DB-4300-8678-250F06BF0544}" srcOrd="9" destOrd="0" parTransId="{7668CB1C-B6C0-41CF-8CA5-8892DD79FCFE}" sibTransId="{6C80F557-DAED-4801-824E-197639086D88}"/>
    <dgm:cxn modelId="{8CA4F556-E901-4DFF-BA55-8D6D5B84F1D0}" srcId="{AFE2A9A6-8292-40AF-BCAA-B19A6F5D5058}" destId="{8B474D0F-F74A-4D29-B0EB-5E410F87D4F5}" srcOrd="0" destOrd="0" parTransId="{473401A5-5E6B-4FE6-8FC3-586985C909BC}" sibTransId="{35E00FF4-A3FD-4A76-8B62-02BC461075B0}"/>
    <dgm:cxn modelId="{8B0B169F-FBD4-4271-B361-7DBA3C061DF2}" srcId="{53094D9F-5ACC-4160-A66A-225DC1837A33}" destId="{AFE2A9A6-8292-40AF-BCAA-B19A6F5D5058}" srcOrd="2" destOrd="0" parTransId="{266FD94A-3027-4CC7-B137-8E5D772122E9}" sibTransId="{05D9F6FF-403E-4B1B-84FA-B77DB7D2F07E}"/>
    <dgm:cxn modelId="{BDCDB669-E0D2-4795-8486-AF2A238C6A3B}" type="presOf" srcId="{C3A1FDAA-97A1-4F99-B2DA-D10DB2A535F4}" destId="{55E2DCD8-26C9-4E47-83B5-E0303AC49B96}" srcOrd="1" destOrd="0" presId="urn:microsoft.com/office/officeart/2005/8/layout/bProcess3"/>
    <dgm:cxn modelId="{0F4B05E4-229C-461D-AF4E-71B4C037BFAE}" srcId="{53094D9F-5ACC-4160-A66A-225DC1837A33}" destId="{48265DC9-481B-4E0B-A56C-FB25EB385F8E}" srcOrd="5" destOrd="0" parTransId="{3751C572-01B4-4682-A8D3-A340B34C4EB6}" sibTransId="{08247B82-EF3C-4915-A51E-19F05AD3CF6B}"/>
    <dgm:cxn modelId="{487C6323-C1DC-4BDD-B522-73E61C329447}" type="presOf" srcId="{3BAB9F4D-1104-48B3-A1C6-26B84CAC042A}" destId="{BA871093-8D15-4D84-8FEF-EAA0506A8DEB}" srcOrd="1" destOrd="0" presId="urn:microsoft.com/office/officeart/2005/8/layout/bProcess3"/>
    <dgm:cxn modelId="{F05C0B27-7B8C-4C42-9801-0C645ABF0807}" type="presOf" srcId="{766F64EF-90D2-4CBA-8737-7E495218518E}" destId="{BEAA890D-6436-4504-AA6D-F32131A5EC8D}" srcOrd="0" destOrd="0" presId="urn:microsoft.com/office/officeart/2005/8/layout/bProcess3"/>
    <dgm:cxn modelId="{9828E3AC-56DD-4B44-B14F-B4B495C81D3A}" type="presOf" srcId="{AF0CC5C6-B783-4308-B7F2-76A4A639442F}" destId="{7DC8A2E9-19B7-45DE-9AC3-2A62C99F76BC}" srcOrd="0" destOrd="1" presId="urn:microsoft.com/office/officeart/2005/8/layout/bProcess3"/>
    <dgm:cxn modelId="{4261AE80-68BF-4857-AD41-FD9EC248F91C}" srcId="{53094D9F-5ACC-4160-A66A-225DC1837A33}" destId="{4A68B34B-2A00-4FA2-B5B4-50CC3AE75B04}" srcOrd="0" destOrd="0" parTransId="{5E7EE009-4F44-4981-AC74-18E4DC7AEEAB}" sibTransId="{9207DC13-82B2-4A6E-860C-F22447DDACF0}"/>
    <dgm:cxn modelId="{1D8201B3-E7C6-4715-8E4A-E26B82CF5F5C}" type="presOf" srcId="{E639B875-2671-4C6A-BF81-7DE2ABEC04A4}" destId="{B33E1542-2501-44A2-8418-8F4A10273DFB}" srcOrd="1" destOrd="0" presId="urn:microsoft.com/office/officeart/2005/8/layout/bProcess3"/>
    <dgm:cxn modelId="{DB137023-2600-4015-87A6-7F9D196FFB23}" srcId="{53094D9F-5ACC-4160-A66A-225DC1837A33}" destId="{D9BCADE9-FF8D-4F2C-A4E1-2F0441709851}" srcOrd="10" destOrd="0" parTransId="{09555A2E-B0CE-4A56-B8F3-2BA9253DB263}" sibTransId="{C3A1FDAA-97A1-4F99-B2DA-D10DB2A535F4}"/>
    <dgm:cxn modelId="{ED0E3C40-0532-4CD7-AC58-13BD18257B1A}" type="presOf" srcId="{6C80F557-DAED-4801-824E-197639086D88}" destId="{F1032FC0-3B28-4586-9E5D-37AF01EC9C9C}" srcOrd="1" destOrd="0" presId="urn:microsoft.com/office/officeart/2005/8/layout/bProcess3"/>
    <dgm:cxn modelId="{2E2B466D-DAFE-4F78-8035-808D63E2A2CF}" type="presOf" srcId="{7D81A36B-6415-4C8A-A400-123EF5991C49}" destId="{EEEDFD1F-4349-4450-AF83-11023C8833B5}" srcOrd="0" destOrd="0" presId="urn:microsoft.com/office/officeart/2005/8/layout/bProcess3"/>
    <dgm:cxn modelId="{43C0AEBB-6B44-4151-A14A-D97DD4548C50}" srcId="{3296E3B0-D62A-4E1D-B414-65F88344954A}" destId="{1A0CD058-65A3-4E6B-B035-043FA3A7E134}" srcOrd="0" destOrd="0" parTransId="{0898A961-1A2C-4D68-AF73-3779D8C0700B}" sibTransId="{D5A4DFF8-F203-4DE8-B42E-57745585CC52}"/>
    <dgm:cxn modelId="{3985B1FA-ECA8-413E-AE99-0E660A51988E}" type="presParOf" srcId="{1566675C-45BE-48A1-9228-0FF014AA49C2}" destId="{8EECA1A1-9DD6-4C31-82EC-D77D952777AF}" srcOrd="0" destOrd="0" presId="urn:microsoft.com/office/officeart/2005/8/layout/bProcess3"/>
    <dgm:cxn modelId="{0A4C651E-ED6A-4AF5-BCDB-A83D42D2D040}" type="presParOf" srcId="{1566675C-45BE-48A1-9228-0FF014AA49C2}" destId="{26620B80-835D-4066-884D-43E6DC923886}" srcOrd="1" destOrd="0" presId="urn:microsoft.com/office/officeart/2005/8/layout/bProcess3"/>
    <dgm:cxn modelId="{64377089-FD03-4808-88A8-F3D9E127E6D9}" type="presParOf" srcId="{26620B80-835D-4066-884D-43E6DC923886}" destId="{42F303B0-D96E-42F2-BDD0-D30911AF1169}" srcOrd="0" destOrd="0" presId="urn:microsoft.com/office/officeart/2005/8/layout/bProcess3"/>
    <dgm:cxn modelId="{4301F44B-88C5-4B76-8CB5-EDAE62796AD2}" type="presParOf" srcId="{1566675C-45BE-48A1-9228-0FF014AA49C2}" destId="{FB52F28E-FA67-4BED-8059-661632CBC4ED}" srcOrd="2" destOrd="0" presId="urn:microsoft.com/office/officeart/2005/8/layout/bProcess3"/>
    <dgm:cxn modelId="{02393561-085B-48A0-B215-F755E6559C08}" type="presParOf" srcId="{1566675C-45BE-48A1-9228-0FF014AA49C2}" destId="{19D5B6EB-F75F-482D-94DB-84FEE7DF787F}" srcOrd="3" destOrd="0" presId="urn:microsoft.com/office/officeart/2005/8/layout/bProcess3"/>
    <dgm:cxn modelId="{96AFC75F-7B85-4F32-9D9F-1C54408E7B4B}" type="presParOf" srcId="{19D5B6EB-F75F-482D-94DB-84FEE7DF787F}" destId="{8C73FAF3-7A17-4FF9-922F-35963674DB20}" srcOrd="0" destOrd="0" presId="urn:microsoft.com/office/officeart/2005/8/layout/bProcess3"/>
    <dgm:cxn modelId="{89F32883-2188-48D7-924F-01084BFFDD51}" type="presParOf" srcId="{1566675C-45BE-48A1-9228-0FF014AA49C2}" destId="{2594459D-792C-4A93-9135-DA5E4F5BEAD6}" srcOrd="4" destOrd="0" presId="urn:microsoft.com/office/officeart/2005/8/layout/bProcess3"/>
    <dgm:cxn modelId="{7776716F-E49A-4F53-BEBD-583E26C24D7F}" type="presParOf" srcId="{1566675C-45BE-48A1-9228-0FF014AA49C2}" destId="{00ADA053-01E2-45DE-A83C-07B88D746F04}" srcOrd="5" destOrd="0" presId="urn:microsoft.com/office/officeart/2005/8/layout/bProcess3"/>
    <dgm:cxn modelId="{DB8AE623-2730-4101-9F7F-61751F67F3A3}" type="presParOf" srcId="{00ADA053-01E2-45DE-A83C-07B88D746F04}" destId="{3296B1C2-A6EF-45E1-B707-8BC56C79C29E}" srcOrd="0" destOrd="0" presId="urn:microsoft.com/office/officeart/2005/8/layout/bProcess3"/>
    <dgm:cxn modelId="{B741F201-6511-49D1-9818-0C4124D23A70}" type="presParOf" srcId="{1566675C-45BE-48A1-9228-0FF014AA49C2}" destId="{EEEDFD1F-4349-4450-AF83-11023C8833B5}" srcOrd="6" destOrd="0" presId="urn:microsoft.com/office/officeart/2005/8/layout/bProcess3"/>
    <dgm:cxn modelId="{F96FAAE8-9BA7-47B3-853A-9A6BE9FBBC39}" type="presParOf" srcId="{1566675C-45BE-48A1-9228-0FF014AA49C2}" destId="{9FE3CEC3-EA60-468A-9C4E-343B5610193D}" srcOrd="7" destOrd="0" presId="urn:microsoft.com/office/officeart/2005/8/layout/bProcess3"/>
    <dgm:cxn modelId="{6DC0F8A4-9975-45E4-8CDE-63C7BA956915}" type="presParOf" srcId="{9FE3CEC3-EA60-468A-9C4E-343B5610193D}" destId="{BD602579-D96F-49E1-8CB2-29454F6B21FF}" srcOrd="0" destOrd="0" presId="urn:microsoft.com/office/officeart/2005/8/layout/bProcess3"/>
    <dgm:cxn modelId="{CB6FC519-C892-4688-B980-6C99E77A1A93}" type="presParOf" srcId="{1566675C-45BE-48A1-9228-0FF014AA49C2}" destId="{24B3C7D3-0CC2-48CE-90C1-266A922D8109}" srcOrd="8" destOrd="0" presId="urn:microsoft.com/office/officeart/2005/8/layout/bProcess3"/>
    <dgm:cxn modelId="{0B565B8C-6A9A-43A0-B674-2FA766A137F1}" type="presParOf" srcId="{1566675C-45BE-48A1-9228-0FF014AA49C2}" destId="{964649AC-F100-40AA-9658-7DF64CCBE07A}" srcOrd="9" destOrd="0" presId="urn:microsoft.com/office/officeart/2005/8/layout/bProcess3"/>
    <dgm:cxn modelId="{B3D3899C-FA8F-4FE5-A16C-45C520E411AE}" type="presParOf" srcId="{964649AC-F100-40AA-9658-7DF64CCBE07A}" destId="{BA871093-8D15-4D84-8FEF-EAA0506A8DEB}" srcOrd="0" destOrd="0" presId="urn:microsoft.com/office/officeart/2005/8/layout/bProcess3"/>
    <dgm:cxn modelId="{FBF12462-F67C-44C4-8F72-B8530E1E9239}" type="presParOf" srcId="{1566675C-45BE-48A1-9228-0FF014AA49C2}" destId="{ADDCC956-39BA-423E-970A-6CEFDC4B497D}" srcOrd="10" destOrd="0" presId="urn:microsoft.com/office/officeart/2005/8/layout/bProcess3"/>
    <dgm:cxn modelId="{E6506682-BE32-4037-8851-A4F33A09F938}" type="presParOf" srcId="{1566675C-45BE-48A1-9228-0FF014AA49C2}" destId="{63BA47F0-1ABF-406C-82C3-47EF56DFE276}" srcOrd="11" destOrd="0" presId="urn:microsoft.com/office/officeart/2005/8/layout/bProcess3"/>
    <dgm:cxn modelId="{7DB1F3C1-E7E6-44CF-A708-674E68A488F1}" type="presParOf" srcId="{63BA47F0-1ABF-406C-82C3-47EF56DFE276}" destId="{33BF9244-E16A-4057-B730-9D6B448FC516}" srcOrd="0" destOrd="0" presId="urn:microsoft.com/office/officeart/2005/8/layout/bProcess3"/>
    <dgm:cxn modelId="{E20F5780-2B94-4508-AE80-E0B7A5FC6E9F}" type="presParOf" srcId="{1566675C-45BE-48A1-9228-0FF014AA49C2}" destId="{E79385E7-3793-4A90-BE7D-363CED471C22}" srcOrd="12" destOrd="0" presId="urn:microsoft.com/office/officeart/2005/8/layout/bProcess3"/>
    <dgm:cxn modelId="{C54425EB-6021-4538-95A5-EDB9FBC01021}" type="presParOf" srcId="{1566675C-45BE-48A1-9228-0FF014AA49C2}" destId="{A82181AE-066A-4935-9E9A-09C5379AD977}" srcOrd="13" destOrd="0" presId="urn:microsoft.com/office/officeart/2005/8/layout/bProcess3"/>
    <dgm:cxn modelId="{68A38E8E-80B6-4C9D-B37E-B2FAE3432035}" type="presParOf" srcId="{A82181AE-066A-4935-9E9A-09C5379AD977}" destId="{E78C4E5C-FBC6-4DA4-9A02-B54B33BF881A}" srcOrd="0" destOrd="0" presId="urn:microsoft.com/office/officeart/2005/8/layout/bProcess3"/>
    <dgm:cxn modelId="{55BAC2B7-AE49-4BD8-86CA-862F5DFFE64C}" type="presParOf" srcId="{1566675C-45BE-48A1-9228-0FF014AA49C2}" destId="{BEAA890D-6436-4504-AA6D-F32131A5EC8D}" srcOrd="14" destOrd="0" presId="urn:microsoft.com/office/officeart/2005/8/layout/bProcess3"/>
    <dgm:cxn modelId="{2FA2F8EA-B0CD-4C7C-82EC-5E1FD207E680}" type="presParOf" srcId="{1566675C-45BE-48A1-9228-0FF014AA49C2}" destId="{76D906C8-0402-4EE7-A12D-7B0887C11A4C}" srcOrd="15" destOrd="0" presId="urn:microsoft.com/office/officeart/2005/8/layout/bProcess3"/>
    <dgm:cxn modelId="{1535AC33-CD60-4B69-B45A-F33109F5178E}" type="presParOf" srcId="{76D906C8-0402-4EE7-A12D-7B0887C11A4C}" destId="{E7265510-7D81-4F24-B714-4779B81A0111}" srcOrd="0" destOrd="0" presId="urn:microsoft.com/office/officeart/2005/8/layout/bProcess3"/>
    <dgm:cxn modelId="{AAB669BD-A303-43FF-927A-12CC07126BED}" type="presParOf" srcId="{1566675C-45BE-48A1-9228-0FF014AA49C2}" destId="{4105DF1A-42F3-41C8-8662-8C7C24EA7869}" srcOrd="16" destOrd="0" presId="urn:microsoft.com/office/officeart/2005/8/layout/bProcess3"/>
    <dgm:cxn modelId="{7D3A87B8-46D0-4F15-9237-FC62A92D76DC}" type="presParOf" srcId="{1566675C-45BE-48A1-9228-0FF014AA49C2}" destId="{7C7C9C02-AC37-40AA-8222-BBEDB78ADBD0}" srcOrd="17" destOrd="0" presId="urn:microsoft.com/office/officeart/2005/8/layout/bProcess3"/>
    <dgm:cxn modelId="{670A65BA-A212-4A56-86A1-2E4F592EEE66}" type="presParOf" srcId="{7C7C9C02-AC37-40AA-8222-BBEDB78ADBD0}" destId="{B33E1542-2501-44A2-8418-8F4A10273DFB}" srcOrd="0" destOrd="0" presId="urn:microsoft.com/office/officeart/2005/8/layout/bProcess3"/>
    <dgm:cxn modelId="{E448898D-C79C-4AAC-9167-1364BDBEF816}" type="presParOf" srcId="{1566675C-45BE-48A1-9228-0FF014AA49C2}" destId="{7DC8A2E9-19B7-45DE-9AC3-2A62C99F76BC}" srcOrd="18" destOrd="0" presId="urn:microsoft.com/office/officeart/2005/8/layout/bProcess3"/>
    <dgm:cxn modelId="{A378AA7C-3DE7-493C-9923-017F8C2CF034}" type="presParOf" srcId="{1566675C-45BE-48A1-9228-0FF014AA49C2}" destId="{7A6A0EAE-AB38-4556-9047-DD6B7E4C2A0F}" srcOrd="19" destOrd="0" presId="urn:microsoft.com/office/officeart/2005/8/layout/bProcess3"/>
    <dgm:cxn modelId="{A714A55F-C2C6-41C6-A819-2B840B788A00}" type="presParOf" srcId="{7A6A0EAE-AB38-4556-9047-DD6B7E4C2A0F}" destId="{F1032FC0-3B28-4586-9E5D-37AF01EC9C9C}" srcOrd="0" destOrd="0" presId="urn:microsoft.com/office/officeart/2005/8/layout/bProcess3"/>
    <dgm:cxn modelId="{9E8799D0-A5C9-42B0-9E49-652EC04759AE}" type="presParOf" srcId="{1566675C-45BE-48A1-9228-0FF014AA49C2}" destId="{3B56BA38-66E8-4CCF-9A52-96CB8D3412A9}" srcOrd="20" destOrd="0" presId="urn:microsoft.com/office/officeart/2005/8/layout/bProcess3"/>
    <dgm:cxn modelId="{1F1B6944-17DF-42BD-A1A8-311FE976A083}" type="presParOf" srcId="{1566675C-45BE-48A1-9228-0FF014AA49C2}" destId="{8CB728C2-214D-4AB7-BAED-C92758D48305}" srcOrd="21" destOrd="0" presId="urn:microsoft.com/office/officeart/2005/8/layout/bProcess3"/>
    <dgm:cxn modelId="{BECF8BA1-AA72-4C6F-9BDB-07720D0CFEC2}" type="presParOf" srcId="{8CB728C2-214D-4AB7-BAED-C92758D48305}" destId="{55E2DCD8-26C9-4E47-83B5-E0303AC49B96}" srcOrd="0" destOrd="0" presId="urn:microsoft.com/office/officeart/2005/8/layout/bProcess3"/>
    <dgm:cxn modelId="{8138CE73-1CE2-4D9A-B65D-4A8FC2796818}" type="presParOf" srcId="{1566675C-45BE-48A1-9228-0FF014AA49C2}" destId="{ACD2DDF7-B046-457A-9B96-175D17206A6A}" srcOrd="2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2A70AA-361D-48B4-A093-8C704AA215CB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189E374E-0B42-40DF-846A-DFA2730C0DD8}">
      <dgm:prSet phldrT="[Text]"/>
      <dgm:spPr/>
      <dgm:t>
        <a:bodyPr/>
        <a:lstStyle/>
        <a:p>
          <a:r>
            <a:rPr lang="id-ID" b="1" dirty="0" smtClean="0"/>
            <a:t>Buku Wajib</a:t>
          </a:r>
          <a:endParaRPr lang="id-ID" b="1" dirty="0"/>
        </a:p>
      </dgm:t>
    </dgm:pt>
    <dgm:pt modelId="{9111216E-BC8B-4AFD-8E8F-2ACC228C8331}" type="parTrans" cxnId="{AE20742A-DD44-43EA-B155-F371CB7AA0FD}">
      <dgm:prSet/>
      <dgm:spPr/>
      <dgm:t>
        <a:bodyPr/>
        <a:lstStyle/>
        <a:p>
          <a:endParaRPr lang="id-ID"/>
        </a:p>
      </dgm:t>
    </dgm:pt>
    <dgm:pt modelId="{588F3092-1297-4D72-B373-40C321F6A6E4}" type="sibTrans" cxnId="{AE20742A-DD44-43EA-B155-F371CB7AA0FD}">
      <dgm:prSet/>
      <dgm:spPr/>
      <dgm:t>
        <a:bodyPr/>
        <a:lstStyle/>
        <a:p>
          <a:endParaRPr lang="id-ID"/>
        </a:p>
      </dgm:t>
    </dgm:pt>
    <dgm:pt modelId="{7AB9A106-C7E8-40B2-8499-C70E7E4B484F}">
      <dgm:prSet/>
      <dgm:spPr/>
      <dgm:t>
        <a:bodyPr/>
        <a:lstStyle/>
        <a:p>
          <a:r>
            <a:rPr lang="id-ID" dirty="0" smtClean="0"/>
            <a:t>David, Fred R. (2011). </a:t>
          </a:r>
          <a:r>
            <a:rPr lang="id-ID" i="1" dirty="0" smtClean="0"/>
            <a:t>Strategic Management Concept and Cases</a:t>
          </a:r>
          <a:r>
            <a:rPr lang="id-ID" dirty="0" smtClean="0"/>
            <a:t>. 15 th Edition. Essex: Pearson Education Limited.</a:t>
          </a:r>
        </a:p>
      </dgm:t>
    </dgm:pt>
    <dgm:pt modelId="{58825C56-BF32-4ECD-8BD9-B0BBE28C5D58}" type="parTrans" cxnId="{90FF0364-6195-416E-9236-AD7D21355DDA}">
      <dgm:prSet/>
      <dgm:spPr/>
      <dgm:t>
        <a:bodyPr/>
        <a:lstStyle/>
        <a:p>
          <a:endParaRPr lang="id-ID"/>
        </a:p>
      </dgm:t>
    </dgm:pt>
    <dgm:pt modelId="{20CAFBEC-563D-4EB4-AE05-D2088D13BAD0}" type="sibTrans" cxnId="{90FF0364-6195-416E-9236-AD7D21355DDA}">
      <dgm:prSet/>
      <dgm:spPr/>
      <dgm:t>
        <a:bodyPr/>
        <a:lstStyle/>
        <a:p>
          <a:endParaRPr lang="id-ID"/>
        </a:p>
      </dgm:t>
    </dgm:pt>
    <dgm:pt modelId="{F59A6844-D475-47F9-9FDD-55A96B48681B}">
      <dgm:prSet/>
      <dgm:spPr/>
      <dgm:t>
        <a:bodyPr/>
        <a:lstStyle/>
        <a:p>
          <a:r>
            <a:rPr lang="id-ID" b="1" dirty="0" smtClean="0"/>
            <a:t>Buku Anjuran</a:t>
          </a:r>
        </a:p>
      </dgm:t>
    </dgm:pt>
    <dgm:pt modelId="{5550EF14-82F7-43E8-817E-B83E55F9461C}" type="parTrans" cxnId="{56F0F788-1FD3-4ED3-A476-0BACA372BDCE}">
      <dgm:prSet/>
      <dgm:spPr/>
      <dgm:t>
        <a:bodyPr/>
        <a:lstStyle/>
        <a:p>
          <a:endParaRPr lang="id-ID"/>
        </a:p>
      </dgm:t>
    </dgm:pt>
    <dgm:pt modelId="{E0CD7D9E-00BA-4934-8604-B409BAB5020D}" type="sibTrans" cxnId="{56F0F788-1FD3-4ED3-A476-0BACA372BDCE}">
      <dgm:prSet/>
      <dgm:spPr/>
      <dgm:t>
        <a:bodyPr/>
        <a:lstStyle/>
        <a:p>
          <a:endParaRPr lang="id-ID"/>
        </a:p>
      </dgm:t>
    </dgm:pt>
    <dgm:pt modelId="{C6058ABD-6F63-4760-92ED-AC22B705B433}">
      <dgm:prSet/>
      <dgm:spPr/>
      <dgm:t>
        <a:bodyPr/>
        <a:lstStyle/>
        <a:p>
          <a:r>
            <a:rPr lang="id-ID" dirty="0" smtClean="0"/>
            <a:t>Thompson, Arthur A; Gamble, Margaret A; Gamble, John E. &amp; Strickland III, A.J. (2012). </a:t>
          </a:r>
          <a:r>
            <a:rPr lang="id-ID" i="1" dirty="0" smtClean="0"/>
            <a:t>Crafting and Executing Strategy</a:t>
          </a:r>
          <a:r>
            <a:rPr lang="id-ID" dirty="0" smtClean="0"/>
            <a:t>. 18 th Edition. New York: McGraw Hill.</a:t>
          </a:r>
          <a:endParaRPr lang="id-ID" dirty="0"/>
        </a:p>
      </dgm:t>
    </dgm:pt>
    <dgm:pt modelId="{57037301-664B-4EE6-818D-CCEAE0BB106B}" type="parTrans" cxnId="{64934BE6-3AAA-4E34-9F78-42E159B02882}">
      <dgm:prSet/>
      <dgm:spPr/>
      <dgm:t>
        <a:bodyPr/>
        <a:lstStyle/>
        <a:p>
          <a:endParaRPr lang="id-ID"/>
        </a:p>
      </dgm:t>
    </dgm:pt>
    <dgm:pt modelId="{DA24E620-4359-4E62-92D2-32772CFCC61D}" type="sibTrans" cxnId="{64934BE6-3AAA-4E34-9F78-42E159B02882}">
      <dgm:prSet/>
      <dgm:spPr/>
      <dgm:t>
        <a:bodyPr/>
        <a:lstStyle/>
        <a:p>
          <a:endParaRPr lang="id-ID"/>
        </a:p>
      </dgm:t>
    </dgm:pt>
    <dgm:pt modelId="{6C90D4B7-01DD-462E-8727-3D5B373DBD99}" type="pres">
      <dgm:prSet presAssocID="{F62A70AA-361D-48B4-A093-8C704AA215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73EA6C1-BAC9-4B34-AE82-69107B6297E0}" type="pres">
      <dgm:prSet presAssocID="{189E374E-0B42-40DF-846A-DFA2730C0DD8}" presName="composite" presStyleCnt="0"/>
      <dgm:spPr/>
    </dgm:pt>
    <dgm:pt modelId="{2B8DC3C5-4BA7-4023-A60C-D133F053FC4E}" type="pres">
      <dgm:prSet presAssocID="{189E374E-0B42-40DF-846A-DFA2730C0DD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D7F3495-EC16-41F0-8808-506ACA1554F4}" type="pres">
      <dgm:prSet presAssocID="{189E374E-0B42-40DF-846A-DFA2730C0DD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3C08F71-913F-4B14-A42E-4D8EA7209166}" type="pres">
      <dgm:prSet presAssocID="{588F3092-1297-4D72-B373-40C321F6A6E4}" presName="space" presStyleCnt="0"/>
      <dgm:spPr/>
    </dgm:pt>
    <dgm:pt modelId="{35366EB8-21FB-47B5-B46F-19D25E49D8F3}" type="pres">
      <dgm:prSet presAssocID="{F59A6844-D475-47F9-9FDD-55A96B48681B}" presName="composite" presStyleCnt="0"/>
      <dgm:spPr/>
    </dgm:pt>
    <dgm:pt modelId="{318BB5F3-D560-4D78-84C7-1CEC7364F215}" type="pres">
      <dgm:prSet presAssocID="{F59A6844-D475-47F9-9FDD-55A96B48681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3A80CCD-7BE2-46ED-B262-2E0B44A04455}" type="pres">
      <dgm:prSet presAssocID="{F59A6844-D475-47F9-9FDD-55A96B48681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6F0F788-1FD3-4ED3-A476-0BACA372BDCE}" srcId="{F62A70AA-361D-48B4-A093-8C704AA215CB}" destId="{F59A6844-D475-47F9-9FDD-55A96B48681B}" srcOrd="1" destOrd="0" parTransId="{5550EF14-82F7-43E8-817E-B83E55F9461C}" sibTransId="{E0CD7D9E-00BA-4934-8604-B409BAB5020D}"/>
    <dgm:cxn modelId="{90FF0364-6195-416E-9236-AD7D21355DDA}" srcId="{189E374E-0B42-40DF-846A-DFA2730C0DD8}" destId="{7AB9A106-C7E8-40B2-8499-C70E7E4B484F}" srcOrd="0" destOrd="0" parTransId="{58825C56-BF32-4ECD-8BD9-B0BBE28C5D58}" sibTransId="{20CAFBEC-563D-4EB4-AE05-D2088D13BAD0}"/>
    <dgm:cxn modelId="{AE20742A-DD44-43EA-B155-F371CB7AA0FD}" srcId="{F62A70AA-361D-48B4-A093-8C704AA215CB}" destId="{189E374E-0B42-40DF-846A-DFA2730C0DD8}" srcOrd="0" destOrd="0" parTransId="{9111216E-BC8B-4AFD-8E8F-2ACC228C8331}" sibTransId="{588F3092-1297-4D72-B373-40C321F6A6E4}"/>
    <dgm:cxn modelId="{493B98E9-96D3-43D6-9C47-425F4C92950F}" type="presOf" srcId="{F59A6844-D475-47F9-9FDD-55A96B48681B}" destId="{318BB5F3-D560-4D78-84C7-1CEC7364F215}" srcOrd="0" destOrd="0" presId="urn:microsoft.com/office/officeart/2005/8/layout/hList1"/>
    <dgm:cxn modelId="{1CBDEF85-0560-4E29-8C33-CE89B2BCEAAC}" type="presOf" srcId="{7AB9A106-C7E8-40B2-8499-C70E7E4B484F}" destId="{5D7F3495-EC16-41F0-8808-506ACA1554F4}" srcOrd="0" destOrd="0" presId="urn:microsoft.com/office/officeart/2005/8/layout/hList1"/>
    <dgm:cxn modelId="{CC630FD9-E0AC-454A-A265-8897637608D0}" type="presOf" srcId="{F62A70AA-361D-48B4-A093-8C704AA215CB}" destId="{6C90D4B7-01DD-462E-8727-3D5B373DBD99}" srcOrd="0" destOrd="0" presId="urn:microsoft.com/office/officeart/2005/8/layout/hList1"/>
    <dgm:cxn modelId="{84B58D55-8CA7-475F-8AAA-1EB197058301}" type="presOf" srcId="{C6058ABD-6F63-4760-92ED-AC22B705B433}" destId="{83A80CCD-7BE2-46ED-B262-2E0B44A04455}" srcOrd="0" destOrd="0" presId="urn:microsoft.com/office/officeart/2005/8/layout/hList1"/>
    <dgm:cxn modelId="{64934BE6-3AAA-4E34-9F78-42E159B02882}" srcId="{F59A6844-D475-47F9-9FDD-55A96B48681B}" destId="{C6058ABD-6F63-4760-92ED-AC22B705B433}" srcOrd="0" destOrd="0" parTransId="{57037301-664B-4EE6-818D-CCEAE0BB106B}" sibTransId="{DA24E620-4359-4E62-92D2-32772CFCC61D}"/>
    <dgm:cxn modelId="{ED88B981-D688-4356-852C-0F0E549D9F8D}" type="presOf" srcId="{189E374E-0B42-40DF-846A-DFA2730C0DD8}" destId="{2B8DC3C5-4BA7-4023-A60C-D133F053FC4E}" srcOrd="0" destOrd="0" presId="urn:microsoft.com/office/officeart/2005/8/layout/hList1"/>
    <dgm:cxn modelId="{569B30B0-442C-4FD7-92BF-5DBBD2328D33}" type="presParOf" srcId="{6C90D4B7-01DD-462E-8727-3D5B373DBD99}" destId="{773EA6C1-BAC9-4B34-AE82-69107B6297E0}" srcOrd="0" destOrd="0" presId="urn:microsoft.com/office/officeart/2005/8/layout/hList1"/>
    <dgm:cxn modelId="{297611F2-FA8F-44CA-98D1-F6D453E4E60F}" type="presParOf" srcId="{773EA6C1-BAC9-4B34-AE82-69107B6297E0}" destId="{2B8DC3C5-4BA7-4023-A60C-D133F053FC4E}" srcOrd="0" destOrd="0" presId="urn:microsoft.com/office/officeart/2005/8/layout/hList1"/>
    <dgm:cxn modelId="{E72A65C6-C014-4AE0-8E18-244304C6C406}" type="presParOf" srcId="{773EA6C1-BAC9-4B34-AE82-69107B6297E0}" destId="{5D7F3495-EC16-41F0-8808-506ACA1554F4}" srcOrd="1" destOrd="0" presId="urn:microsoft.com/office/officeart/2005/8/layout/hList1"/>
    <dgm:cxn modelId="{764853BF-057C-4FA7-B943-76EA2FFDB886}" type="presParOf" srcId="{6C90D4B7-01DD-462E-8727-3D5B373DBD99}" destId="{43C08F71-913F-4B14-A42E-4D8EA7209166}" srcOrd="1" destOrd="0" presId="urn:microsoft.com/office/officeart/2005/8/layout/hList1"/>
    <dgm:cxn modelId="{AF687BF8-087B-45AE-9E7E-CD08706E7B76}" type="presParOf" srcId="{6C90D4B7-01DD-462E-8727-3D5B373DBD99}" destId="{35366EB8-21FB-47B5-B46F-19D25E49D8F3}" srcOrd="2" destOrd="0" presId="urn:microsoft.com/office/officeart/2005/8/layout/hList1"/>
    <dgm:cxn modelId="{23A595B9-19B4-452E-8325-5BA81C997533}" type="presParOf" srcId="{35366EB8-21FB-47B5-B46F-19D25E49D8F3}" destId="{318BB5F3-D560-4D78-84C7-1CEC7364F215}" srcOrd="0" destOrd="0" presId="urn:microsoft.com/office/officeart/2005/8/layout/hList1"/>
    <dgm:cxn modelId="{80FFBC19-4CB0-4328-BE4C-5BD9D7E9BED9}" type="presParOf" srcId="{35366EB8-21FB-47B5-B46F-19D25E49D8F3}" destId="{83A80CCD-7BE2-46ED-B262-2E0B44A0445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B6A454-2BDA-46EC-94A6-C7A789B8030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E05C17D3-05F9-4435-8BAF-D84C4F771D0B}">
      <dgm:prSet phldrT="[Text]"/>
      <dgm:spPr/>
      <dgm:t>
        <a:bodyPr/>
        <a:lstStyle/>
        <a:p>
          <a:r>
            <a:rPr lang="id-ID" b="1" dirty="0" smtClean="0"/>
            <a:t>Karakteristik Manajemen Strategik dan Tugas </a:t>
          </a:r>
          <a:r>
            <a:rPr lang="id-ID" b="1" i="1" dirty="0" smtClean="0"/>
            <a:t>Chief Strategy Officer </a:t>
          </a:r>
          <a:r>
            <a:rPr lang="id-ID" b="1" dirty="0" smtClean="0"/>
            <a:t>(CSO)</a:t>
          </a:r>
          <a:endParaRPr lang="id-ID" b="1" dirty="0"/>
        </a:p>
      </dgm:t>
    </dgm:pt>
    <dgm:pt modelId="{1BFA1E53-9750-4EA4-904B-77D88553B935}" type="parTrans" cxnId="{994A8477-2AAD-42E8-B9E3-AD4EB53935BF}">
      <dgm:prSet/>
      <dgm:spPr/>
      <dgm:t>
        <a:bodyPr/>
        <a:lstStyle/>
        <a:p>
          <a:endParaRPr lang="id-ID"/>
        </a:p>
      </dgm:t>
    </dgm:pt>
    <dgm:pt modelId="{933DD5E7-302B-4D5F-989C-F7D1FC53D1D5}" type="sibTrans" cxnId="{994A8477-2AAD-42E8-B9E3-AD4EB53935BF}">
      <dgm:prSet/>
      <dgm:spPr/>
      <dgm:t>
        <a:bodyPr/>
        <a:lstStyle/>
        <a:p>
          <a:endParaRPr lang="id-ID"/>
        </a:p>
      </dgm:t>
    </dgm:pt>
    <dgm:pt modelId="{C872BB6C-A305-4FD2-BEDA-AB19D88D9104}">
      <dgm:prSet phldrT="[Text]"/>
      <dgm:spPr/>
      <dgm:t>
        <a:bodyPr/>
        <a:lstStyle/>
        <a:p>
          <a:r>
            <a:rPr lang="id-ID" b="1" dirty="0" smtClean="0"/>
            <a:t>Proses Manajemen Strategik</a:t>
          </a:r>
          <a:endParaRPr lang="id-ID" b="1" dirty="0"/>
        </a:p>
      </dgm:t>
    </dgm:pt>
    <dgm:pt modelId="{85FFBBE2-7C56-4A13-BA6E-259395B4AD5C}" type="parTrans" cxnId="{46B289CD-D6F3-4EDD-BE0A-45996698859A}">
      <dgm:prSet/>
      <dgm:spPr/>
      <dgm:t>
        <a:bodyPr/>
        <a:lstStyle/>
        <a:p>
          <a:endParaRPr lang="id-ID"/>
        </a:p>
      </dgm:t>
    </dgm:pt>
    <dgm:pt modelId="{06A353D2-3746-4991-82DA-AEA9D7AB7934}" type="sibTrans" cxnId="{46B289CD-D6F3-4EDD-BE0A-45996698859A}">
      <dgm:prSet/>
      <dgm:spPr/>
      <dgm:t>
        <a:bodyPr/>
        <a:lstStyle/>
        <a:p>
          <a:endParaRPr lang="id-ID"/>
        </a:p>
      </dgm:t>
    </dgm:pt>
    <dgm:pt modelId="{4A4E93DE-2C7F-4D7D-B50A-88B2242172AF}">
      <dgm:prSet phldrT="[Text]"/>
      <dgm:spPr/>
      <dgm:t>
        <a:bodyPr/>
        <a:lstStyle/>
        <a:p>
          <a:r>
            <a:rPr lang="id-ID" b="1" dirty="0" smtClean="0"/>
            <a:t>Integrasi Intuisi dan Analisis dalam Manajemen Strategik</a:t>
          </a:r>
          <a:endParaRPr lang="id-ID" b="1" dirty="0"/>
        </a:p>
      </dgm:t>
    </dgm:pt>
    <dgm:pt modelId="{612D872A-7664-4BCB-BC81-959375FE88BA}" type="parTrans" cxnId="{72CE5CAA-E25B-40BD-BDDF-41537F375AEC}">
      <dgm:prSet/>
      <dgm:spPr/>
      <dgm:t>
        <a:bodyPr/>
        <a:lstStyle/>
        <a:p>
          <a:endParaRPr lang="id-ID"/>
        </a:p>
      </dgm:t>
    </dgm:pt>
    <dgm:pt modelId="{0A201C3B-5734-4D24-B915-F806D76CFA94}" type="sibTrans" cxnId="{72CE5CAA-E25B-40BD-BDDF-41537F375AEC}">
      <dgm:prSet/>
      <dgm:spPr/>
      <dgm:t>
        <a:bodyPr/>
        <a:lstStyle/>
        <a:p>
          <a:endParaRPr lang="id-ID"/>
        </a:p>
      </dgm:t>
    </dgm:pt>
    <dgm:pt modelId="{1CCAF154-C669-4A08-A109-6FFCE449553F}">
      <dgm:prSet phldrT="[Text]"/>
      <dgm:spPr/>
      <dgm:t>
        <a:bodyPr/>
        <a:lstStyle/>
        <a:p>
          <a:r>
            <a:rPr lang="id-ID" b="1" dirty="0" smtClean="0"/>
            <a:t>Definisi dan Contoh Istilah Utama dalam Manajemen Strategik</a:t>
          </a:r>
        </a:p>
      </dgm:t>
    </dgm:pt>
    <dgm:pt modelId="{EA16775F-AFFD-4EA0-B657-9F556B36D598}" type="parTrans" cxnId="{58CFEDE7-488D-4713-A298-4F9DA5BD70CB}">
      <dgm:prSet/>
      <dgm:spPr/>
      <dgm:t>
        <a:bodyPr/>
        <a:lstStyle/>
        <a:p>
          <a:endParaRPr lang="id-ID"/>
        </a:p>
      </dgm:t>
    </dgm:pt>
    <dgm:pt modelId="{00E3952A-7949-414C-89D3-4AC25B0A9AD2}" type="sibTrans" cxnId="{58CFEDE7-488D-4713-A298-4F9DA5BD70CB}">
      <dgm:prSet/>
      <dgm:spPr/>
      <dgm:t>
        <a:bodyPr/>
        <a:lstStyle/>
        <a:p>
          <a:endParaRPr lang="id-ID"/>
        </a:p>
      </dgm:t>
    </dgm:pt>
    <dgm:pt modelId="{362E4FD1-EF60-484B-AB2C-10D2D07EFC0A}">
      <dgm:prSet phldrT="[Text]"/>
      <dgm:spPr/>
      <dgm:t>
        <a:bodyPr/>
        <a:lstStyle/>
        <a:p>
          <a:r>
            <a:rPr lang="id-ID" b="1" dirty="0" smtClean="0"/>
            <a:t>Karakteristik Aktifitas Proses Manajemen Strategik</a:t>
          </a:r>
        </a:p>
      </dgm:t>
    </dgm:pt>
    <dgm:pt modelId="{F881667B-0E14-4C3A-A8EF-CC233FF00701}" type="parTrans" cxnId="{2BF11FB2-324E-47E6-B806-29DA4E073643}">
      <dgm:prSet/>
      <dgm:spPr/>
      <dgm:t>
        <a:bodyPr/>
        <a:lstStyle/>
        <a:p>
          <a:endParaRPr lang="id-ID"/>
        </a:p>
      </dgm:t>
    </dgm:pt>
    <dgm:pt modelId="{76D14E90-6DA1-4C0C-9E77-889D0B8FC00B}" type="sibTrans" cxnId="{2BF11FB2-324E-47E6-B806-29DA4E073643}">
      <dgm:prSet/>
      <dgm:spPr/>
      <dgm:t>
        <a:bodyPr/>
        <a:lstStyle/>
        <a:p>
          <a:endParaRPr lang="id-ID"/>
        </a:p>
      </dgm:t>
    </dgm:pt>
    <dgm:pt modelId="{587D6965-F462-4E1F-A909-B818AD81193D}">
      <dgm:prSet phldrT="[Text]"/>
      <dgm:spPr/>
      <dgm:t>
        <a:bodyPr/>
        <a:lstStyle/>
        <a:p>
          <a:r>
            <a:rPr lang="id-ID" b="1" dirty="0" smtClean="0"/>
            <a:t>Relevansi Sun Tzu’s The Art of War dengan Manajemen Strategik</a:t>
          </a:r>
        </a:p>
      </dgm:t>
    </dgm:pt>
    <dgm:pt modelId="{F06B4DF5-1E32-42C6-8D8A-AEF6279EFB44}" type="parTrans" cxnId="{1A3F53AE-4C13-4E45-9653-FA6C43A7A2A6}">
      <dgm:prSet/>
      <dgm:spPr/>
      <dgm:t>
        <a:bodyPr/>
        <a:lstStyle/>
        <a:p>
          <a:endParaRPr lang="id-ID"/>
        </a:p>
      </dgm:t>
    </dgm:pt>
    <dgm:pt modelId="{8CFB9662-3F66-4FA7-AABA-4644884A76B5}" type="sibTrans" cxnId="{1A3F53AE-4C13-4E45-9653-FA6C43A7A2A6}">
      <dgm:prSet/>
      <dgm:spPr/>
      <dgm:t>
        <a:bodyPr/>
        <a:lstStyle/>
        <a:p>
          <a:endParaRPr lang="id-ID"/>
        </a:p>
      </dgm:t>
    </dgm:pt>
    <dgm:pt modelId="{DD3431FA-1195-4DF1-BB71-29C2BC551790}">
      <dgm:prSet phldrT="[Text]"/>
      <dgm:spPr/>
      <dgm:t>
        <a:bodyPr/>
        <a:lstStyle/>
        <a:p>
          <a:r>
            <a:rPr lang="id-ID" b="1" dirty="0" smtClean="0"/>
            <a:t>Bagaimana cara Perusahaan Mencapai Competitive Advantage</a:t>
          </a:r>
        </a:p>
      </dgm:t>
    </dgm:pt>
    <dgm:pt modelId="{FE01EB57-730B-4EDE-9BDD-8045E2939B9F}" type="parTrans" cxnId="{22BB116D-CE0C-468D-A61B-4E81C94FC388}">
      <dgm:prSet/>
      <dgm:spPr/>
      <dgm:t>
        <a:bodyPr/>
        <a:lstStyle/>
        <a:p>
          <a:endParaRPr lang="id-ID"/>
        </a:p>
      </dgm:t>
    </dgm:pt>
    <dgm:pt modelId="{491BECD9-4B96-4EB6-8273-C15B62E292CD}" type="sibTrans" cxnId="{22BB116D-CE0C-468D-A61B-4E81C94FC388}">
      <dgm:prSet/>
      <dgm:spPr/>
      <dgm:t>
        <a:bodyPr/>
        <a:lstStyle/>
        <a:p>
          <a:endParaRPr lang="id-ID"/>
        </a:p>
      </dgm:t>
    </dgm:pt>
    <dgm:pt modelId="{FA608E79-8CE4-4255-89C4-B3389AAC0917}" type="pres">
      <dgm:prSet presAssocID="{FDB6A454-2BDA-46EC-94A6-C7A789B8030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F1664654-2A80-46B6-9851-00820B1389E8}" type="pres">
      <dgm:prSet presAssocID="{FDB6A454-2BDA-46EC-94A6-C7A789B80302}" presName="Name1" presStyleCnt="0"/>
      <dgm:spPr/>
    </dgm:pt>
    <dgm:pt modelId="{E51706AB-0C91-4802-9942-F72BB9276BE2}" type="pres">
      <dgm:prSet presAssocID="{FDB6A454-2BDA-46EC-94A6-C7A789B80302}" presName="cycle" presStyleCnt="0"/>
      <dgm:spPr/>
    </dgm:pt>
    <dgm:pt modelId="{7448C266-9CD3-4511-8AF0-ADEC7CF9819E}" type="pres">
      <dgm:prSet presAssocID="{FDB6A454-2BDA-46EC-94A6-C7A789B80302}" presName="srcNode" presStyleLbl="node1" presStyleIdx="0" presStyleCnt="7"/>
      <dgm:spPr/>
    </dgm:pt>
    <dgm:pt modelId="{E38DA984-7BFA-4464-A70E-3153307479B4}" type="pres">
      <dgm:prSet presAssocID="{FDB6A454-2BDA-46EC-94A6-C7A789B80302}" presName="conn" presStyleLbl="parChTrans1D2" presStyleIdx="0" presStyleCnt="1"/>
      <dgm:spPr/>
      <dgm:t>
        <a:bodyPr/>
        <a:lstStyle/>
        <a:p>
          <a:endParaRPr lang="id-ID"/>
        </a:p>
      </dgm:t>
    </dgm:pt>
    <dgm:pt modelId="{C8AD8113-3D88-4F75-AB44-D94DEBEF3D05}" type="pres">
      <dgm:prSet presAssocID="{FDB6A454-2BDA-46EC-94A6-C7A789B80302}" presName="extraNode" presStyleLbl="node1" presStyleIdx="0" presStyleCnt="7"/>
      <dgm:spPr/>
    </dgm:pt>
    <dgm:pt modelId="{7D93057C-3600-4B99-9596-94136438BDC1}" type="pres">
      <dgm:prSet presAssocID="{FDB6A454-2BDA-46EC-94A6-C7A789B80302}" presName="dstNode" presStyleLbl="node1" presStyleIdx="0" presStyleCnt="7"/>
      <dgm:spPr/>
    </dgm:pt>
    <dgm:pt modelId="{A2E46872-C0C2-40C8-8B23-01B648F88EA9}" type="pres">
      <dgm:prSet presAssocID="{E05C17D3-05F9-4435-8BAF-D84C4F771D0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B35DC1-56A9-4091-8844-F543C3D3610E}" type="pres">
      <dgm:prSet presAssocID="{E05C17D3-05F9-4435-8BAF-D84C4F771D0B}" presName="accent_1" presStyleCnt="0"/>
      <dgm:spPr/>
    </dgm:pt>
    <dgm:pt modelId="{8C1EE0C2-CCF5-4B5D-8ECF-F7074BA6A821}" type="pres">
      <dgm:prSet presAssocID="{E05C17D3-05F9-4435-8BAF-D84C4F771D0B}" presName="accentRepeatNode" presStyleLbl="solidFgAcc1" presStyleIdx="0" presStyleCnt="7"/>
      <dgm:spPr/>
    </dgm:pt>
    <dgm:pt modelId="{EEE73EBF-7CDB-4C3A-A9DE-927E75C735A3}" type="pres">
      <dgm:prSet presAssocID="{C872BB6C-A305-4FD2-BEDA-AB19D88D9104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02619BE-8C72-4B65-AA97-ADC02024D7BA}" type="pres">
      <dgm:prSet presAssocID="{C872BB6C-A305-4FD2-BEDA-AB19D88D9104}" presName="accent_2" presStyleCnt="0"/>
      <dgm:spPr/>
    </dgm:pt>
    <dgm:pt modelId="{A51569DE-B77D-42BC-B306-1A2AD983A76E}" type="pres">
      <dgm:prSet presAssocID="{C872BB6C-A305-4FD2-BEDA-AB19D88D9104}" presName="accentRepeatNode" presStyleLbl="solidFgAcc1" presStyleIdx="1" presStyleCnt="7"/>
      <dgm:spPr/>
    </dgm:pt>
    <dgm:pt modelId="{055B76F7-7176-4B02-88A0-57D468830229}" type="pres">
      <dgm:prSet presAssocID="{4A4E93DE-2C7F-4D7D-B50A-88B2242172A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F4CEDC7-D70D-446E-A8AD-43CADB86F46E}" type="pres">
      <dgm:prSet presAssocID="{4A4E93DE-2C7F-4D7D-B50A-88B2242172AF}" presName="accent_3" presStyleCnt="0"/>
      <dgm:spPr/>
    </dgm:pt>
    <dgm:pt modelId="{FA9753BF-A0DB-4804-AE41-5771D4A290A8}" type="pres">
      <dgm:prSet presAssocID="{4A4E93DE-2C7F-4D7D-B50A-88B2242172AF}" presName="accentRepeatNode" presStyleLbl="solidFgAcc1" presStyleIdx="2" presStyleCnt="7"/>
      <dgm:spPr/>
    </dgm:pt>
    <dgm:pt modelId="{59FAE14E-2DF9-4D8D-B648-38032B8D5C62}" type="pres">
      <dgm:prSet presAssocID="{1CCAF154-C669-4A08-A109-6FFCE449553F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460A054-16F3-4E53-8EE5-7E4933E049B5}" type="pres">
      <dgm:prSet presAssocID="{1CCAF154-C669-4A08-A109-6FFCE449553F}" presName="accent_4" presStyleCnt="0"/>
      <dgm:spPr/>
    </dgm:pt>
    <dgm:pt modelId="{E9CD75AB-0D1E-47B6-9E62-B5E5EEB38B94}" type="pres">
      <dgm:prSet presAssocID="{1CCAF154-C669-4A08-A109-6FFCE449553F}" presName="accentRepeatNode" presStyleLbl="solidFgAcc1" presStyleIdx="3" presStyleCnt="7"/>
      <dgm:spPr/>
    </dgm:pt>
    <dgm:pt modelId="{47B297AE-7B14-45E9-BC78-09C885CDEB8B}" type="pres">
      <dgm:prSet presAssocID="{362E4FD1-EF60-484B-AB2C-10D2D07EFC0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653F2B8-5215-4204-B2F3-62115CA5C617}" type="pres">
      <dgm:prSet presAssocID="{362E4FD1-EF60-484B-AB2C-10D2D07EFC0A}" presName="accent_5" presStyleCnt="0"/>
      <dgm:spPr/>
    </dgm:pt>
    <dgm:pt modelId="{A50C5AD7-26BC-4454-ABE5-6C46E7CF1B45}" type="pres">
      <dgm:prSet presAssocID="{362E4FD1-EF60-484B-AB2C-10D2D07EFC0A}" presName="accentRepeatNode" presStyleLbl="solidFgAcc1" presStyleIdx="4" presStyleCnt="7"/>
      <dgm:spPr/>
    </dgm:pt>
    <dgm:pt modelId="{31DBC753-A59E-48F0-98E9-042089BF6D93}" type="pres">
      <dgm:prSet presAssocID="{587D6965-F462-4E1F-A909-B818AD81193D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45504F0-9B6B-4D13-A5E3-02D33EE2AE45}" type="pres">
      <dgm:prSet presAssocID="{587D6965-F462-4E1F-A909-B818AD81193D}" presName="accent_6" presStyleCnt="0"/>
      <dgm:spPr/>
    </dgm:pt>
    <dgm:pt modelId="{09B45B20-2C1A-47D7-A445-22C92DD637D3}" type="pres">
      <dgm:prSet presAssocID="{587D6965-F462-4E1F-A909-B818AD81193D}" presName="accentRepeatNode" presStyleLbl="solidFgAcc1" presStyleIdx="5" presStyleCnt="7"/>
      <dgm:spPr/>
    </dgm:pt>
    <dgm:pt modelId="{CD008042-86AF-488F-8043-EC9E250BC4FA}" type="pres">
      <dgm:prSet presAssocID="{DD3431FA-1195-4DF1-BB71-29C2BC551790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B88BE7C-A9D7-4026-B1E8-F423C936F622}" type="pres">
      <dgm:prSet presAssocID="{DD3431FA-1195-4DF1-BB71-29C2BC551790}" presName="accent_7" presStyleCnt="0"/>
      <dgm:spPr/>
    </dgm:pt>
    <dgm:pt modelId="{A4D44F44-CC4F-400E-A419-B7CC94599BF0}" type="pres">
      <dgm:prSet presAssocID="{DD3431FA-1195-4DF1-BB71-29C2BC551790}" presName="accentRepeatNode" presStyleLbl="solidFgAcc1" presStyleIdx="6" presStyleCnt="7"/>
      <dgm:spPr/>
    </dgm:pt>
  </dgm:ptLst>
  <dgm:cxnLst>
    <dgm:cxn modelId="{264A9255-F4BD-446F-BE8B-20D93D74BB28}" type="presOf" srcId="{362E4FD1-EF60-484B-AB2C-10D2D07EFC0A}" destId="{47B297AE-7B14-45E9-BC78-09C885CDEB8B}" srcOrd="0" destOrd="0" presId="urn:microsoft.com/office/officeart/2008/layout/VerticalCurvedList"/>
    <dgm:cxn modelId="{994A8477-2AAD-42E8-B9E3-AD4EB53935BF}" srcId="{FDB6A454-2BDA-46EC-94A6-C7A789B80302}" destId="{E05C17D3-05F9-4435-8BAF-D84C4F771D0B}" srcOrd="0" destOrd="0" parTransId="{1BFA1E53-9750-4EA4-904B-77D88553B935}" sibTransId="{933DD5E7-302B-4D5F-989C-F7D1FC53D1D5}"/>
    <dgm:cxn modelId="{2BF11FB2-324E-47E6-B806-29DA4E073643}" srcId="{FDB6A454-2BDA-46EC-94A6-C7A789B80302}" destId="{362E4FD1-EF60-484B-AB2C-10D2D07EFC0A}" srcOrd="4" destOrd="0" parTransId="{F881667B-0E14-4C3A-A8EF-CC233FF00701}" sibTransId="{76D14E90-6DA1-4C0C-9E77-889D0B8FC00B}"/>
    <dgm:cxn modelId="{155986D8-3B5D-44DC-B923-FAE27EB1D12F}" type="presOf" srcId="{587D6965-F462-4E1F-A909-B818AD81193D}" destId="{31DBC753-A59E-48F0-98E9-042089BF6D93}" srcOrd="0" destOrd="0" presId="urn:microsoft.com/office/officeart/2008/layout/VerticalCurvedList"/>
    <dgm:cxn modelId="{1A3F53AE-4C13-4E45-9653-FA6C43A7A2A6}" srcId="{FDB6A454-2BDA-46EC-94A6-C7A789B80302}" destId="{587D6965-F462-4E1F-A909-B818AD81193D}" srcOrd="5" destOrd="0" parTransId="{F06B4DF5-1E32-42C6-8D8A-AEF6279EFB44}" sibTransId="{8CFB9662-3F66-4FA7-AABA-4644884A76B5}"/>
    <dgm:cxn modelId="{58CFEDE7-488D-4713-A298-4F9DA5BD70CB}" srcId="{FDB6A454-2BDA-46EC-94A6-C7A789B80302}" destId="{1CCAF154-C669-4A08-A109-6FFCE449553F}" srcOrd="3" destOrd="0" parTransId="{EA16775F-AFFD-4EA0-B657-9F556B36D598}" sibTransId="{00E3952A-7949-414C-89D3-4AC25B0A9AD2}"/>
    <dgm:cxn modelId="{E0D3C69B-EBB8-4565-9B46-FB9D1EB677EA}" type="presOf" srcId="{4A4E93DE-2C7F-4D7D-B50A-88B2242172AF}" destId="{055B76F7-7176-4B02-88A0-57D468830229}" srcOrd="0" destOrd="0" presId="urn:microsoft.com/office/officeart/2008/layout/VerticalCurvedList"/>
    <dgm:cxn modelId="{BBCD64D2-E10A-4263-8D04-4AF0C778DB7E}" type="presOf" srcId="{DD3431FA-1195-4DF1-BB71-29C2BC551790}" destId="{CD008042-86AF-488F-8043-EC9E250BC4FA}" srcOrd="0" destOrd="0" presId="urn:microsoft.com/office/officeart/2008/layout/VerticalCurvedList"/>
    <dgm:cxn modelId="{4E30F9DD-2973-4DC7-BD12-11E382409DD1}" type="presOf" srcId="{933DD5E7-302B-4D5F-989C-F7D1FC53D1D5}" destId="{E38DA984-7BFA-4464-A70E-3153307479B4}" srcOrd="0" destOrd="0" presId="urn:microsoft.com/office/officeart/2008/layout/VerticalCurvedList"/>
    <dgm:cxn modelId="{72CE5CAA-E25B-40BD-BDDF-41537F375AEC}" srcId="{FDB6A454-2BDA-46EC-94A6-C7A789B80302}" destId="{4A4E93DE-2C7F-4D7D-B50A-88B2242172AF}" srcOrd="2" destOrd="0" parTransId="{612D872A-7664-4BCB-BC81-959375FE88BA}" sibTransId="{0A201C3B-5734-4D24-B915-F806D76CFA94}"/>
    <dgm:cxn modelId="{1242A71E-90BA-4E62-9FC7-AD9A5743EBB4}" type="presOf" srcId="{E05C17D3-05F9-4435-8BAF-D84C4F771D0B}" destId="{A2E46872-C0C2-40C8-8B23-01B648F88EA9}" srcOrd="0" destOrd="0" presId="urn:microsoft.com/office/officeart/2008/layout/VerticalCurvedList"/>
    <dgm:cxn modelId="{DDDC45C6-125E-466A-9F06-02C45F3513CC}" type="presOf" srcId="{C872BB6C-A305-4FD2-BEDA-AB19D88D9104}" destId="{EEE73EBF-7CDB-4C3A-A9DE-927E75C735A3}" srcOrd="0" destOrd="0" presId="urn:microsoft.com/office/officeart/2008/layout/VerticalCurvedList"/>
    <dgm:cxn modelId="{22BB116D-CE0C-468D-A61B-4E81C94FC388}" srcId="{FDB6A454-2BDA-46EC-94A6-C7A789B80302}" destId="{DD3431FA-1195-4DF1-BB71-29C2BC551790}" srcOrd="6" destOrd="0" parTransId="{FE01EB57-730B-4EDE-9BDD-8045E2939B9F}" sibTransId="{491BECD9-4B96-4EB6-8273-C15B62E292CD}"/>
    <dgm:cxn modelId="{9645560F-8D07-4E40-9EC5-8AE7DA7EFBDB}" type="presOf" srcId="{FDB6A454-2BDA-46EC-94A6-C7A789B80302}" destId="{FA608E79-8CE4-4255-89C4-B3389AAC0917}" srcOrd="0" destOrd="0" presId="urn:microsoft.com/office/officeart/2008/layout/VerticalCurvedList"/>
    <dgm:cxn modelId="{138F24A4-0A9F-4A32-8783-D304338C3C6B}" type="presOf" srcId="{1CCAF154-C669-4A08-A109-6FFCE449553F}" destId="{59FAE14E-2DF9-4D8D-B648-38032B8D5C62}" srcOrd="0" destOrd="0" presId="urn:microsoft.com/office/officeart/2008/layout/VerticalCurvedList"/>
    <dgm:cxn modelId="{46B289CD-D6F3-4EDD-BE0A-45996698859A}" srcId="{FDB6A454-2BDA-46EC-94A6-C7A789B80302}" destId="{C872BB6C-A305-4FD2-BEDA-AB19D88D9104}" srcOrd="1" destOrd="0" parTransId="{85FFBBE2-7C56-4A13-BA6E-259395B4AD5C}" sibTransId="{06A353D2-3746-4991-82DA-AEA9D7AB7934}"/>
    <dgm:cxn modelId="{0696F28B-5EAE-4BE3-8300-3F9B62D70E1A}" type="presParOf" srcId="{FA608E79-8CE4-4255-89C4-B3389AAC0917}" destId="{F1664654-2A80-46B6-9851-00820B1389E8}" srcOrd="0" destOrd="0" presId="urn:microsoft.com/office/officeart/2008/layout/VerticalCurvedList"/>
    <dgm:cxn modelId="{C5EF714E-2AA6-4ADD-BB55-024FA97B6BE8}" type="presParOf" srcId="{F1664654-2A80-46B6-9851-00820B1389E8}" destId="{E51706AB-0C91-4802-9942-F72BB9276BE2}" srcOrd="0" destOrd="0" presId="urn:microsoft.com/office/officeart/2008/layout/VerticalCurvedList"/>
    <dgm:cxn modelId="{2D820AE1-B1F5-45DC-8B1D-D11B2D873D6B}" type="presParOf" srcId="{E51706AB-0C91-4802-9942-F72BB9276BE2}" destId="{7448C266-9CD3-4511-8AF0-ADEC7CF9819E}" srcOrd="0" destOrd="0" presId="urn:microsoft.com/office/officeart/2008/layout/VerticalCurvedList"/>
    <dgm:cxn modelId="{967A0F71-D9D0-4560-9750-F7EA7163BD43}" type="presParOf" srcId="{E51706AB-0C91-4802-9942-F72BB9276BE2}" destId="{E38DA984-7BFA-4464-A70E-3153307479B4}" srcOrd="1" destOrd="0" presId="urn:microsoft.com/office/officeart/2008/layout/VerticalCurvedList"/>
    <dgm:cxn modelId="{D38CD194-B5BE-402E-8BBA-7B9C2DD2AA42}" type="presParOf" srcId="{E51706AB-0C91-4802-9942-F72BB9276BE2}" destId="{C8AD8113-3D88-4F75-AB44-D94DEBEF3D05}" srcOrd="2" destOrd="0" presId="urn:microsoft.com/office/officeart/2008/layout/VerticalCurvedList"/>
    <dgm:cxn modelId="{32BB4DF5-EA10-4715-AAF9-312FF053A503}" type="presParOf" srcId="{E51706AB-0C91-4802-9942-F72BB9276BE2}" destId="{7D93057C-3600-4B99-9596-94136438BDC1}" srcOrd="3" destOrd="0" presId="urn:microsoft.com/office/officeart/2008/layout/VerticalCurvedList"/>
    <dgm:cxn modelId="{CCECD1D0-22F4-4FE9-8D25-6205421D252C}" type="presParOf" srcId="{F1664654-2A80-46B6-9851-00820B1389E8}" destId="{A2E46872-C0C2-40C8-8B23-01B648F88EA9}" srcOrd="1" destOrd="0" presId="urn:microsoft.com/office/officeart/2008/layout/VerticalCurvedList"/>
    <dgm:cxn modelId="{1A4C2700-02BE-4466-A2F9-DE12148A1291}" type="presParOf" srcId="{F1664654-2A80-46B6-9851-00820B1389E8}" destId="{D3B35DC1-56A9-4091-8844-F543C3D3610E}" srcOrd="2" destOrd="0" presId="urn:microsoft.com/office/officeart/2008/layout/VerticalCurvedList"/>
    <dgm:cxn modelId="{D15E8A86-86AE-47D8-BA6B-003971A4A2CF}" type="presParOf" srcId="{D3B35DC1-56A9-4091-8844-F543C3D3610E}" destId="{8C1EE0C2-CCF5-4B5D-8ECF-F7074BA6A821}" srcOrd="0" destOrd="0" presId="urn:microsoft.com/office/officeart/2008/layout/VerticalCurvedList"/>
    <dgm:cxn modelId="{8999D3B5-AA24-40B6-9AAD-B5D6F8EBC19F}" type="presParOf" srcId="{F1664654-2A80-46B6-9851-00820B1389E8}" destId="{EEE73EBF-7CDB-4C3A-A9DE-927E75C735A3}" srcOrd="3" destOrd="0" presId="urn:microsoft.com/office/officeart/2008/layout/VerticalCurvedList"/>
    <dgm:cxn modelId="{58B2F8D9-B45C-495E-B24E-A7434E11F5F1}" type="presParOf" srcId="{F1664654-2A80-46B6-9851-00820B1389E8}" destId="{A02619BE-8C72-4B65-AA97-ADC02024D7BA}" srcOrd="4" destOrd="0" presId="urn:microsoft.com/office/officeart/2008/layout/VerticalCurvedList"/>
    <dgm:cxn modelId="{C8143568-139B-411D-B1A2-F40354AB3DC8}" type="presParOf" srcId="{A02619BE-8C72-4B65-AA97-ADC02024D7BA}" destId="{A51569DE-B77D-42BC-B306-1A2AD983A76E}" srcOrd="0" destOrd="0" presId="urn:microsoft.com/office/officeart/2008/layout/VerticalCurvedList"/>
    <dgm:cxn modelId="{1E32DA29-DB19-4D47-8EDF-E8BD65BBED88}" type="presParOf" srcId="{F1664654-2A80-46B6-9851-00820B1389E8}" destId="{055B76F7-7176-4B02-88A0-57D468830229}" srcOrd="5" destOrd="0" presId="urn:microsoft.com/office/officeart/2008/layout/VerticalCurvedList"/>
    <dgm:cxn modelId="{4AC00C3E-4AC1-4123-9BF1-BCAB80C92B6C}" type="presParOf" srcId="{F1664654-2A80-46B6-9851-00820B1389E8}" destId="{EF4CEDC7-D70D-446E-A8AD-43CADB86F46E}" srcOrd="6" destOrd="0" presId="urn:microsoft.com/office/officeart/2008/layout/VerticalCurvedList"/>
    <dgm:cxn modelId="{93837CC9-93AE-4266-9FAB-9427DB91A8D4}" type="presParOf" srcId="{EF4CEDC7-D70D-446E-A8AD-43CADB86F46E}" destId="{FA9753BF-A0DB-4804-AE41-5771D4A290A8}" srcOrd="0" destOrd="0" presId="urn:microsoft.com/office/officeart/2008/layout/VerticalCurvedList"/>
    <dgm:cxn modelId="{D0A5D8B1-396E-44FF-89D8-66A221389C49}" type="presParOf" srcId="{F1664654-2A80-46B6-9851-00820B1389E8}" destId="{59FAE14E-2DF9-4D8D-B648-38032B8D5C62}" srcOrd="7" destOrd="0" presId="urn:microsoft.com/office/officeart/2008/layout/VerticalCurvedList"/>
    <dgm:cxn modelId="{9C7EE309-EC76-40FD-B1D5-EED212281B28}" type="presParOf" srcId="{F1664654-2A80-46B6-9851-00820B1389E8}" destId="{5460A054-16F3-4E53-8EE5-7E4933E049B5}" srcOrd="8" destOrd="0" presId="urn:microsoft.com/office/officeart/2008/layout/VerticalCurvedList"/>
    <dgm:cxn modelId="{24A3DDF2-DFD1-466B-B6A5-D3AC31570877}" type="presParOf" srcId="{5460A054-16F3-4E53-8EE5-7E4933E049B5}" destId="{E9CD75AB-0D1E-47B6-9E62-B5E5EEB38B94}" srcOrd="0" destOrd="0" presId="urn:microsoft.com/office/officeart/2008/layout/VerticalCurvedList"/>
    <dgm:cxn modelId="{34622212-9A25-472B-982E-9D9BDB881EFE}" type="presParOf" srcId="{F1664654-2A80-46B6-9851-00820B1389E8}" destId="{47B297AE-7B14-45E9-BC78-09C885CDEB8B}" srcOrd="9" destOrd="0" presId="urn:microsoft.com/office/officeart/2008/layout/VerticalCurvedList"/>
    <dgm:cxn modelId="{FBB14743-3D56-46A2-953C-6E8A374A22D8}" type="presParOf" srcId="{F1664654-2A80-46B6-9851-00820B1389E8}" destId="{7653F2B8-5215-4204-B2F3-62115CA5C617}" srcOrd="10" destOrd="0" presId="urn:microsoft.com/office/officeart/2008/layout/VerticalCurvedList"/>
    <dgm:cxn modelId="{5113B624-EF42-4795-B0D5-0EDCB67F4D1C}" type="presParOf" srcId="{7653F2B8-5215-4204-B2F3-62115CA5C617}" destId="{A50C5AD7-26BC-4454-ABE5-6C46E7CF1B45}" srcOrd="0" destOrd="0" presId="urn:microsoft.com/office/officeart/2008/layout/VerticalCurvedList"/>
    <dgm:cxn modelId="{E15B71E3-C4A1-4CE6-8C8E-A7C9D7BB3161}" type="presParOf" srcId="{F1664654-2A80-46B6-9851-00820B1389E8}" destId="{31DBC753-A59E-48F0-98E9-042089BF6D93}" srcOrd="11" destOrd="0" presId="urn:microsoft.com/office/officeart/2008/layout/VerticalCurvedList"/>
    <dgm:cxn modelId="{E3185916-EA77-4B61-8CF6-E41DFA681FF6}" type="presParOf" srcId="{F1664654-2A80-46B6-9851-00820B1389E8}" destId="{E45504F0-9B6B-4D13-A5E3-02D33EE2AE45}" srcOrd="12" destOrd="0" presId="urn:microsoft.com/office/officeart/2008/layout/VerticalCurvedList"/>
    <dgm:cxn modelId="{1AF1D588-69FD-4196-83EC-A6F42E116013}" type="presParOf" srcId="{E45504F0-9B6B-4D13-A5E3-02D33EE2AE45}" destId="{09B45B20-2C1A-47D7-A445-22C92DD637D3}" srcOrd="0" destOrd="0" presId="urn:microsoft.com/office/officeart/2008/layout/VerticalCurvedList"/>
    <dgm:cxn modelId="{DBFCC3FA-2D48-4006-AC86-44864326B00E}" type="presParOf" srcId="{F1664654-2A80-46B6-9851-00820B1389E8}" destId="{CD008042-86AF-488F-8043-EC9E250BC4FA}" srcOrd="13" destOrd="0" presId="urn:microsoft.com/office/officeart/2008/layout/VerticalCurvedList"/>
    <dgm:cxn modelId="{81E0E77E-72A8-4481-B773-167C36323CE0}" type="presParOf" srcId="{F1664654-2A80-46B6-9851-00820B1389E8}" destId="{6B88BE7C-A9D7-4026-B1E8-F423C936F622}" srcOrd="14" destOrd="0" presId="urn:microsoft.com/office/officeart/2008/layout/VerticalCurvedList"/>
    <dgm:cxn modelId="{0F91BB0B-6D9F-4900-9105-409512B0408F}" type="presParOf" srcId="{6B88BE7C-A9D7-4026-B1E8-F423C936F622}" destId="{A4D44F44-CC4F-400E-A419-B7CC94599B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FD7F3A-E258-4CBE-9D0E-B4ED8AB3535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5D2E4EC3-82D1-442B-B3AD-57F1534BCA08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Manajemen Strategik</a:t>
          </a:r>
          <a:endParaRPr lang="id-ID" b="1" dirty="0">
            <a:solidFill>
              <a:schemeClr val="tx1"/>
            </a:solidFill>
          </a:endParaRPr>
        </a:p>
      </dgm:t>
    </dgm:pt>
    <dgm:pt modelId="{BA52BAAD-E100-4953-B9EF-BA666D82FDF5}" type="parTrans" cxnId="{7AAC41EC-BA50-4206-AF2D-2200590A114B}">
      <dgm:prSet/>
      <dgm:spPr/>
      <dgm:t>
        <a:bodyPr/>
        <a:lstStyle/>
        <a:p>
          <a:endParaRPr lang="id-ID"/>
        </a:p>
      </dgm:t>
    </dgm:pt>
    <dgm:pt modelId="{9FD31232-51EB-44FA-8CF1-6DAFEB17868A}" type="sibTrans" cxnId="{7AAC41EC-BA50-4206-AF2D-2200590A114B}">
      <dgm:prSet/>
      <dgm:spPr/>
      <dgm:t>
        <a:bodyPr/>
        <a:lstStyle/>
        <a:p>
          <a:endParaRPr lang="id-ID"/>
        </a:p>
      </dgm:t>
    </dgm:pt>
    <dgm:pt modelId="{0E5FAA8E-7E1A-4FB1-80DB-D29575BA2EFD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Rencana Strategik</a:t>
          </a:r>
          <a:endParaRPr lang="id-ID" b="1" dirty="0">
            <a:solidFill>
              <a:schemeClr val="tx1"/>
            </a:solidFill>
          </a:endParaRPr>
        </a:p>
      </dgm:t>
    </dgm:pt>
    <dgm:pt modelId="{8026E9FF-8A1B-496E-8BD1-D3C67F869F0E}" type="parTrans" cxnId="{58168D90-D2EB-4769-A02C-0AB578AC8C95}">
      <dgm:prSet/>
      <dgm:spPr/>
      <dgm:t>
        <a:bodyPr/>
        <a:lstStyle/>
        <a:p>
          <a:endParaRPr lang="id-ID"/>
        </a:p>
      </dgm:t>
    </dgm:pt>
    <dgm:pt modelId="{F06DC1C1-5883-4FB6-B68D-FB03F9C98A81}" type="sibTrans" cxnId="{58168D90-D2EB-4769-A02C-0AB578AC8C95}">
      <dgm:prSet/>
      <dgm:spPr/>
      <dgm:t>
        <a:bodyPr/>
        <a:lstStyle/>
        <a:p>
          <a:endParaRPr lang="id-ID"/>
        </a:p>
      </dgm:t>
    </dgm:pt>
    <dgm:pt modelId="{C65793E3-A089-44D3-B991-8A82139B8B9E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Rencana Permainan (Game Plan)</a:t>
          </a:r>
          <a:endParaRPr lang="id-ID" b="1" dirty="0">
            <a:solidFill>
              <a:schemeClr val="tx1"/>
            </a:solidFill>
          </a:endParaRPr>
        </a:p>
      </dgm:t>
    </dgm:pt>
    <dgm:pt modelId="{F682C7A7-69B7-47F0-A6CB-26DE4C73E6B1}" type="parTrans" cxnId="{31275614-6B47-48C5-8D71-E0D31C189DA5}">
      <dgm:prSet/>
      <dgm:spPr/>
      <dgm:t>
        <a:bodyPr/>
        <a:lstStyle/>
        <a:p>
          <a:endParaRPr lang="id-ID"/>
        </a:p>
      </dgm:t>
    </dgm:pt>
    <dgm:pt modelId="{64BE4F14-505B-4AAC-B572-8B60729DF7B5}" type="sibTrans" cxnId="{31275614-6B47-48C5-8D71-E0D31C189DA5}">
      <dgm:prSet/>
      <dgm:spPr/>
      <dgm:t>
        <a:bodyPr/>
        <a:lstStyle/>
        <a:p>
          <a:endParaRPr lang="id-ID"/>
        </a:p>
      </dgm:t>
    </dgm:pt>
    <dgm:pt modelId="{C066DF8F-1453-47C1-9BD5-829C0E914CA7}" type="pres">
      <dgm:prSet presAssocID="{4DFD7F3A-E258-4CBE-9D0E-B4ED8AB353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C1E4448-8118-481C-9ABD-617FB88D9517}" type="pres">
      <dgm:prSet presAssocID="{5D2E4EC3-82D1-442B-B3AD-57F1534BCA0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DB3A06-D49C-493E-9032-7C77BBF7F6C2}" type="pres">
      <dgm:prSet presAssocID="{9FD31232-51EB-44FA-8CF1-6DAFEB17868A}" presName="sibTrans" presStyleCnt="0"/>
      <dgm:spPr/>
    </dgm:pt>
    <dgm:pt modelId="{BDC5B238-2047-40EB-9831-FFAB1A7DBED5}" type="pres">
      <dgm:prSet presAssocID="{0E5FAA8E-7E1A-4FB1-80DB-D29575BA2EF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76328EB-FA37-4B3F-ADE3-4ABDABE26EC6}" type="pres">
      <dgm:prSet presAssocID="{F06DC1C1-5883-4FB6-B68D-FB03F9C98A81}" presName="sibTrans" presStyleCnt="0"/>
      <dgm:spPr/>
    </dgm:pt>
    <dgm:pt modelId="{EF1798B1-BFB4-4723-94E0-5A5C10C0CC20}" type="pres">
      <dgm:prSet presAssocID="{C65793E3-A089-44D3-B991-8A82139B8B9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1275614-6B47-48C5-8D71-E0D31C189DA5}" srcId="{4DFD7F3A-E258-4CBE-9D0E-B4ED8AB35350}" destId="{C65793E3-A089-44D3-B991-8A82139B8B9E}" srcOrd="2" destOrd="0" parTransId="{F682C7A7-69B7-47F0-A6CB-26DE4C73E6B1}" sibTransId="{64BE4F14-505B-4AAC-B572-8B60729DF7B5}"/>
    <dgm:cxn modelId="{58168D90-D2EB-4769-A02C-0AB578AC8C95}" srcId="{4DFD7F3A-E258-4CBE-9D0E-B4ED8AB35350}" destId="{0E5FAA8E-7E1A-4FB1-80DB-D29575BA2EFD}" srcOrd="1" destOrd="0" parTransId="{8026E9FF-8A1B-496E-8BD1-D3C67F869F0E}" sibTransId="{F06DC1C1-5883-4FB6-B68D-FB03F9C98A81}"/>
    <dgm:cxn modelId="{7AAC41EC-BA50-4206-AF2D-2200590A114B}" srcId="{4DFD7F3A-E258-4CBE-9D0E-B4ED8AB35350}" destId="{5D2E4EC3-82D1-442B-B3AD-57F1534BCA08}" srcOrd="0" destOrd="0" parTransId="{BA52BAAD-E100-4953-B9EF-BA666D82FDF5}" sibTransId="{9FD31232-51EB-44FA-8CF1-6DAFEB17868A}"/>
    <dgm:cxn modelId="{63A7726E-7D27-4FF2-8A9B-1D05C2F64288}" type="presOf" srcId="{4DFD7F3A-E258-4CBE-9D0E-B4ED8AB35350}" destId="{C066DF8F-1453-47C1-9BD5-829C0E914CA7}" srcOrd="0" destOrd="0" presId="urn:microsoft.com/office/officeart/2005/8/layout/default"/>
    <dgm:cxn modelId="{A0B19E33-F242-407C-AF51-7957B4837C02}" type="presOf" srcId="{5D2E4EC3-82D1-442B-B3AD-57F1534BCA08}" destId="{DC1E4448-8118-481C-9ABD-617FB88D9517}" srcOrd="0" destOrd="0" presId="urn:microsoft.com/office/officeart/2005/8/layout/default"/>
    <dgm:cxn modelId="{CC4B36E1-3D92-448D-9FC4-D1F9B482191A}" type="presOf" srcId="{0E5FAA8E-7E1A-4FB1-80DB-D29575BA2EFD}" destId="{BDC5B238-2047-40EB-9831-FFAB1A7DBED5}" srcOrd="0" destOrd="0" presId="urn:microsoft.com/office/officeart/2005/8/layout/default"/>
    <dgm:cxn modelId="{5EB63B80-0007-4794-8E3E-0957CBD566D9}" type="presOf" srcId="{C65793E3-A089-44D3-B991-8A82139B8B9E}" destId="{EF1798B1-BFB4-4723-94E0-5A5C10C0CC20}" srcOrd="0" destOrd="0" presId="urn:microsoft.com/office/officeart/2005/8/layout/default"/>
    <dgm:cxn modelId="{3E80C305-A76A-4523-9E6E-23E202ADF360}" type="presParOf" srcId="{C066DF8F-1453-47C1-9BD5-829C0E914CA7}" destId="{DC1E4448-8118-481C-9ABD-617FB88D9517}" srcOrd="0" destOrd="0" presId="urn:microsoft.com/office/officeart/2005/8/layout/default"/>
    <dgm:cxn modelId="{1CDE5B32-0D52-491C-AD09-FE6CAF7DDBF1}" type="presParOf" srcId="{C066DF8F-1453-47C1-9BD5-829C0E914CA7}" destId="{E8DB3A06-D49C-493E-9032-7C77BBF7F6C2}" srcOrd="1" destOrd="0" presId="urn:microsoft.com/office/officeart/2005/8/layout/default"/>
    <dgm:cxn modelId="{B873C54B-6669-465D-92FF-7E9C738D7B6C}" type="presParOf" srcId="{C066DF8F-1453-47C1-9BD5-829C0E914CA7}" destId="{BDC5B238-2047-40EB-9831-FFAB1A7DBED5}" srcOrd="2" destOrd="0" presId="urn:microsoft.com/office/officeart/2005/8/layout/default"/>
    <dgm:cxn modelId="{F99AD446-DBFD-4F4F-962C-F93979DD7B78}" type="presParOf" srcId="{C066DF8F-1453-47C1-9BD5-829C0E914CA7}" destId="{576328EB-FA37-4B3F-ADE3-4ABDABE26EC6}" srcOrd="3" destOrd="0" presId="urn:microsoft.com/office/officeart/2005/8/layout/default"/>
    <dgm:cxn modelId="{59AE3391-C0A5-4A7F-90E0-E35CE0145E9B}" type="presParOf" srcId="{C066DF8F-1453-47C1-9BD5-829C0E914CA7}" destId="{EF1798B1-BFB4-4723-94E0-5A5C10C0CC2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A2339B-2CB4-4F34-9678-D25148874383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B7948CCE-ACB4-4FB5-ABFC-15A8B5ED3E60}">
      <dgm:prSet phldrT="[Text]" custT="1"/>
      <dgm:spPr/>
      <dgm:t>
        <a:bodyPr/>
        <a:lstStyle/>
        <a:p>
          <a:r>
            <a:rPr lang="id-ID" sz="3200" b="1" smtClean="0"/>
            <a:t>Formulasi</a:t>
          </a:r>
          <a:endParaRPr lang="id-ID" sz="3200" b="1" dirty="0"/>
        </a:p>
      </dgm:t>
    </dgm:pt>
    <dgm:pt modelId="{5313F774-FCA0-41E3-8D60-F07CC4F75344}" type="parTrans" cxnId="{59E41AC2-B4A2-42B6-AF74-CE435C02E0ED}">
      <dgm:prSet/>
      <dgm:spPr/>
      <dgm:t>
        <a:bodyPr/>
        <a:lstStyle/>
        <a:p>
          <a:endParaRPr lang="id-ID"/>
        </a:p>
      </dgm:t>
    </dgm:pt>
    <dgm:pt modelId="{DBBE4E8C-A138-49A9-B1EB-CB3F799DF260}" type="sibTrans" cxnId="{59E41AC2-B4A2-42B6-AF74-CE435C02E0ED}">
      <dgm:prSet/>
      <dgm:spPr/>
      <dgm:t>
        <a:bodyPr/>
        <a:lstStyle/>
        <a:p>
          <a:endParaRPr lang="id-ID"/>
        </a:p>
      </dgm:t>
    </dgm:pt>
    <dgm:pt modelId="{77806110-6EC1-4C12-B3F9-0FB12CB7A3B5}">
      <dgm:prSet phldrT="[Text]" custT="1"/>
      <dgm:spPr/>
      <dgm:t>
        <a:bodyPr/>
        <a:lstStyle/>
        <a:p>
          <a:r>
            <a:rPr lang="id-ID" sz="3200" b="1" smtClean="0"/>
            <a:t>Implementasi</a:t>
          </a:r>
          <a:endParaRPr lang="id-ID" sz="3200" b="1" dirty="0"/>
        </a:p>
      </dgm:t>
    </dgm:pt>
    <dgm:pt modelId="{91443F8C-7CB1-48D7-AAF1-D5303416E77F}" type="parTrans" cxnId="{64496646-AAC2-4FFE-A4ED-B8353F03DC9C}">
      <dgm:prSet/>
      <dgm:spPr/>
      <dgm:t>
        <a:bodyPr/>
        <a:lstStyle/>
        <a:p>
          <a:endParaRPr lang="id-ID"/>
        </a:p>
      </dgm:t>
    </dgm:pt>
    <dgm:pt modelId="{2D9884E2-546E-4EA1-B6B6-2AE7F8EB8D9C}" type="sibTrans" cxnId="{64496646-AAC2-4FFE-A4ED-B8353F03DC9C}">
      <dgm:prSet/>
      <dgm:spPr/>
      <dgm:t>
        <a:bodyPr/>
        <a:lstStyle/>
        <a:p>
          <a:endParaRPr lang="id-ID"/>
        </a:p>
      </dgm:t>
    </dgm:pt>
    <dgm:pt modelId="{6CF2D17E-D1E4-4F21-8E0B-C33E9D57627D}">
      <dgm:prSet phldrT="[Text]" custT="1"/>
      <dgm:spPr/>
      <dgm:t>
        <a:bodyPr/>
        <a:lstStyle/>
        <a:p>
          <a:r>
            <a:rPr lang="id-ID" sz="3200" b="1" smtClean="0"/>
            <a:t>Evaluasi</a:t>
          </a:r>
          <a:endParaRPr lang="id-ID" sz="3200" b="1" dirty="0"/>
        </a:p>
      </dgm:t>
    </dgm:pt>
    <dgm:pt modelId="{65667674-04CA-43DD-A071-5B47E410216D}" type="parTrans" cxnId="{F76A5E27-1CF4-481E-8598-35DDC40C366F}">
      <dgm:prSet/>
      <dgm:spPr/>
      <dgm:t>
        <a:bodyPr/>
        <a:lstStyle/>
        <a:p>
          <a:endParaRPr lang="id-ID"/>
        </a:p>
      </dgm:t>
    </dgm:pt>
    <dgm:pt modelId="{4A8AA60C-DED3-4A5A-9F71-E7BB24CE0108}" type="sibTrans" cxnId="{F76A5E27-1CF4-481E-8598-35DDC40C366F}">
      <dgm:prSet/>
      <dgm:spPr/>
      <dgm:t>
        <a:bodyPr/>
        <a:lstStyle/>
        <a:p>
          <a:endParaRPr lang="id-ID"/>
        </a:p>
      </dgm:t>
    </dgm:pt>
    <dgm:pt modelId="{499DE52A-21D3-4058-B386-58E025B4DDAE}" type="pres">
      <dgm:prSet presAssocID="{64A2339B-2CB4-4F34-9678-D251488743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873E6FB-F664-40AD-8549-F364AA14D9D7}" type="pres">
      <dgm:prSet presAssocID="{B7948CCE-ACB4-4FB5-ABFC-15A8B5ED3E6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D3D8C40-BE56-46B4-80EE-272D64E1B268}" type="pres">
      <dgm:prSet presAssocID="{DBBE4E8C-A138-49A9-B1EB-CB3F799DF260}" presName="sibTrans" presStyleLbl="sibTrans2D1" presStyleIdx="0" presStyleCnt="2"/>
      <dgm:spPr/>
      <dgm:t>
        <a:bodyPr/>
        <a:lstStyle/>
        <a:p>
          <a:endParaRPr lang="id-ID"/>
        </a:p>
      </dgm:t>
    </dgm:pt>
    <dgm:pt modelId="{84649BBC-1E0F-4C7E-95B5-E84C4D861C42}" type="pres">
      <dgm:prSet presAssocID="{DBBE4E8C-A138-49A9-B1EB-CB3F799DF260}" presName="connectorText" presStyleLbl="sibTrans2D1" presStyleIdx="0" presStyleCnt="2"/>
      <dgm:spPr/>
      <dgm:t>
        <a:bodyPr/>
        <a:lstStyle/>
        <a:p>
          <a:endParaRPr lang="id-ID"/>
        </a:p>
      </dgm:t>
    </dgm:pt>
    <dgm:pt modelId="{675E01B6-1B45-4490-B81D-9F81DC051769}" type="pres">
      <dgm:prSet presAssocID="{77806110-6EC1-4C12-B3F9-0FB12CB7A3B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E3E6C1-986A-4686-88AB-21570AB52A96}" type="pres">
      <dgm:prSet presAssocID="{2D9884E2-546E-4EA1-B6B6-2AE7F8EB8D9C}" presName="sibTrans" presStyleLbl="sibTrans2D1" presStyleIdx="1" presStyleCnt="2"/>
      <dgm:spPr/>
      <dgm:t>
        <a:bodyPr/>
        <a:lstStyle/>
        <a:p>
          <a:endParaRPr lang="id-ID"/>
        </a:p>
      </dgm:t>
    </dgm:pt>
    <dgm:pt modelId="{7EDC8369-A6BC-49D2-9300-1862D482C6EF}" type="pres">
      <dgm:prSet presAssocID="{2D9884E2-546E-4EA1-B6B6-2AE7F8EB8D9C}" presName="connectorText" presStyleLbl="sibTrans2D1" presStyleIdx="1" presStyleCnt="2"/>
      <dgm:spPr/>
      <dgm:t>
        <a:bodyPr/>
        <a:lstStyle/>
        <a:p>
          <a:endParaRPr lang="id-ID"/>
        </a:p>
      </dgm:t>
    </dgm:pt>
    <dgm:pt modelId="{9B11E07A-5712-4003-9DE7-5AA968BC8B99}" type="pres">
      <dgm:prSet presAssocID="{6CF2D17E-D1E4-4F21-8E0B-C33E9D57627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4496646-AAC2-4FFE-A4ED-B8353F03DC9C}" srcId="{64A2339B-2CB4-4F34-9678-D25148874383}" destId="{77806110-6EC1-4C12-B3F9-0FB12CB7A3B5}" srcOrd="1" destOrd="0" parTransId="{91443F8C-7CB1-48D7-AAF1-D5303416E77F}" sibTransId="{2D9884E2-546E-4EA1-B6B6-2AE7F8EB8D9C}"/>
    <dgm:cxn modelId="{A5127C87-E939-4B23-A445-341F066BF5CC}" type="presOf" srcId="{6CF2D17E-D1E4-4F21-8E0B-C33E9D57627D}" destId="{9B11E07A-5712-4003-9DE7-5AA968BC8B99}" srcOrd="0" destOrd="0" presId="urn:microsoft.com/office/officeart/2005/8/layout/process1"/>
    <dgm:cxn modelId="{E511163D-6DC5-433F-8902-3B64EE1C0DAD}" type="presOf" srcId="{B7948CCE-ACB4-4FB5-ABFC-15A8B5ED3E60}" destId="{0873E6FB-F664-40AD-8549-F364AA14D9D7}" srcOrd="0" destOrd="0" presId="urn:microsoft.com/office/officeart/2005/8/layout/process1"/>
    <dgm:cxn modelId="{F76A5E27-1CF4-481E-8598-35DDC40C366F}" srcId="{64A2339B-2CB4-4F34-9678-D25148874383}" destId="{6CF2D17E-D1E4-4F21-8E0B-C33E9D57627D}" srcOrd="2" destOrd="0" parTransId="{65667674-04CA-43DD-A071-5B47E410216D}" sibTransId="{4A8AA60C-DED3-4A5A-9F71-E7BB24CE0108}"/>
    <dgm:cxn modelId="{5C884534-F0E2-493F-ABE3-72FE218EC9FA}" type="presOf" srcId="{77806110-6EC1-4C12-B3F9-0FB12CB7A3B5}" destId="{675E01B6-1B45-4490-B81D-9F81DC051769}" srcOrd="0" destOrd="0" presId="urn:microsoft.com/office/officeart/2005/8/layout/process1"/>
    <dgm:cxn modelId="{471511F5-F9FF-470D-854E-38B7C6927EEF}" type="presOf" srcId="{64A2339B-2CB4-4F34-9678-D25148874383}" destId="{499DE52A-21D3-4058-B386-58E025B4DDAE}" srcOrd="0" destOrd="0" presId="urn:microsoft.com/office/officeart/2005/8/layout/process1"/>
    <dgm:cxn modelId="{BA891344-14BE-445D-9C83-2DF4D4D634C5}" type="presOf" srcId="{2D9884E2-546E-4EA1-B6B6-2AE7F8EB8D9C}" destId="{50E3E6C1-986A-4686-88AB-21570AB52A96}" srcOrd="0" destOrd="0" presId="urn:microsoft.com/office/officeart/2005/8/layout/process1"/>
    <dgm:cxn modelId="{31F3AC10-AC39-42DD-8969-76E9F098DE74}" type="presOf" srcId="{DBBE4E8C-A138-49A9-B1EB-CB3F799DF260}" destId="{84649BBC-1E0F-4C7E-95B5-E84C4D861C42}" srcOrd="1" destOrd="0" presId="urn:microsoft.com/office/officeart/2005/8/layout/process1"/>
    <dgm:cxn modelId="{837BB056-78F4-4C58-B7AE-EFD027BE79CE}" type="presOf" srcId="{2D9884E2-546E-4EA1-B6B6-2AE7F8EB8D9C}" destId="{7EDC8369-A6BC-49D2-9300-1862D482C6EF}" srcOrd="1" destOrd="0" presId="urn:microsoft.com/office/officeart/2005/8/layout/process1"/>
    <dgm:cxn modelId="{167CDD4B-CB47-4C3E-AE4D-53EB4BAE0132}" type="presOf" srcId="{DBBE4E8C-A138-49A9-B1EB-CB3F799DF260}" destId="{7D3D8C40-BE56-46B4-80EE-272D64E1B268}" srcOrd="0" destOrd="0" presId="urn:microsoft.com/office/officeart/2005/8/layout/process1"/>
    <dgm:cxn modelId="{59E41AC2-B4A2-42B6-AF74-CE435C02E0ED}" srcId="{64A2339B-2CB4-4F34-9678-D25148874383}" destId="{B7948CCE-ACB4-4FB5-ABFC-15A8B5ED3E60}" srcOrd="0" destOrd="0" parTransId="{5313F774-FCA0-41E3-8D60-F07CC4F75344}" sibTransId="{DBBE4E8C-A138-49A9-B1EB-CB3F799DF260}"/>
    <dgm:cxn modelId="{55DE380F-BA26-46F5-88D9-6BC587462B4A}" type="presParOf" srcId="{499DE52A-21D3-4058-B386-58E025B4DDAE}" destId="{0873E6FB-F664-40AD-8549-F364AA14D9D7}" srcOrd="0" destOrd="0" presId="urn:microsoft.com/office/officeart/2005/8/layout/process1"/>
    <dgm:cxn modelId="{7EE3749D-649D-4768-B163-22A5F7D06E93}" type="presParOf" srcId="{499DE52A-21D3-4058-B386-58E025B4DDAE}" destId="{7D3D8C40-BE56-46B4-80EE-272D64E1B268}" srcOrd="1" destOrd="0" presId="urn:microsoft.com/office/officeart/2005/8/layout/process1"/>
    <dgm:cxn modelId="{0B1E6ED3-6657-4A6C-A778-7566AC7DDC12}" type="presParOf" srcId="{7D3D8C40-BE56-46B4-80EE-272D64E1B268}" destId="{84649BBC-1E0F-4C7E-95B5-E84C4D861C42}" srcOrd="0" destOrd="0" presId="urn:microsoft.com/office/officeart/2005/8/layout/process1"/>
    <dgm:cxn modelId="{62A8BE59-8C7F-43F5-987E-C8D88127B10F}" type="presParOf" srcId="{499DE52A-21D3-4058-B386-58E025B4DDAE}" destId="{675E01B6-1B45-4490-B81D-9F81DC051769}" srcOrd="2" destOrd="0" presId="urn:microsoft.com/office/officeart/2005/8/layout/process1"/>
    <dgm:cxn modelId="{4C7AC8C1-85B1-4062-9EE6-E3C5E588CB28}" type="presParOf" srcId="{499DE52A-21D3-4058-B386-58E025B4DDAE}" destId="{50E3E6C1-986A-4686-88AB-21570AB52A96}" srcOrd="3" destOrd="0" presId="urn:microsoft.com/office/officeart/2005/8/layout/process1"/>
    <dgm:cxn modelId="{28712017-1B8D-4DAD-8FF5-FB861627C737}" type="presParOf" srcId="{50E3E6C1-986A-4686-88AB-21570AB52A96}" destId="{7EDC8369-A6BC-49D2-9300-1862D482C6EF}" srcOrd="0" destOrd="0" presId="urn:microsoft.com/office/officeart/2005/8/layout/process1"/>
    <dgm:cxn modelId="{3BA50060-CED4-4943-B27E-B6519378689B}" type="presParOf" srcId="{499DE52A-21D3-4058-B386-58E025B4DDAE}" destId="{9B11E07A-5712-4003-9DE7-5AA968BC8B9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92BFF0-75CE-41D9-AEF4-DAE51A490B0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932EEC1C-07D9-4FF2-9C7A-257CF1E46D81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Visi dan Misi</a:t>
          </a:r>
          <a:endParaRPr lang="id-ID" b="1" dirty="0">
            <a:solidFill>
              <a:schemeClr val="tx1"/>
            </a:solidFill>
          </a:endParaRPr>
        </a:p>
      </dgm:t>
    </dgm:pt>
    <dgm:pt modelId="{667B65C2-EAE5-4D66-B4EB-9719223FE18C}" type="parTrans" cxnId="{7CC11919-6226-43CC-BA02-18DCE14C32E8}">
      <dgm:prSet/>
      <dgm:spPr/>
      <dgm:t>
        <a:bodyPr/>
        <a:lstStyle/>
        <a:p>
          <a:endParaRPr lang="id-ID"/>
        </a:p>
      </dgm:t>
    </dgm:pt>
    <dgm:pt modelId="{2A99B2AD-731A-4E8A-B87F-989C611BDD8D}" type="sibTrans" cxnId="{7CC11919-6226-43CC-BA02-18DCE14C32E8}">
      <dgm:prSet/>
      <dgm:spPr/>
      <dgm:t>
        <a:bodyPr/>
        <a:lstStyle/>
        <a:p>
          <a:endParaRPr lang="id-ID"/>
        </a:p>
      </dgm:t>
    </dgm:pt>
    <dgm:pt modelId="{4BC58EC6-2A45-42D8-84C4-798E7CD679DF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Ancaman dan Peluang Eksternal</a:t>
          </a:r>
          <a:endParaRPr lang="id-ID" b="1" dirty="0">
            <a:solidFill>
              <a:schemeClr val="tx1"/>
            </a:solidFill>
          </a:endParaRPr>
        </a:p>
      </dgm:t>
    </dgm:pt>
    <dgm:pt modelId="{38E313A7-4A8E-49C1-B63E-F56DF14BF050}" type="parTrans" cxnId="{57936135-A66D-4FA6-8791-4921803DD29F}">
      <dgm:prSet/>
      <dgm:spPr/>
      <dgm:t>
        <a:bodyPr/>
        <a:lstStyle/>
        <a:p>
          <a:endParaRPr lang="id-ID"/>
        </a:p>
      </dgm:t>
    </dgm:pt>
    <dgm:pt modelId="{4B2A6CDB-6567-4208-A59B-E4FB3D5BA5C9}" type="sibTrans" cxnId="{57936135-A66D-4FA6-8791-4921803DD29F}">
      <dgm:prSet/>
      <dgm:spPr/>
      <dgm:t>
        <a:bodyPr/>
        <a:lstStyle/>
        <a:p>
          <a:endParaRPr lang="id-ID"/>
        </a:p>
      </dgm:t>
    </dgm:pt>
    <dgm:pt modelId="{2C2511A9-F46E-4B91-99AD-8AF9CFC827FF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Kekuatan dan Kelemahan Internal</a:t>
          </a:r>
          <a:endParaRPr lang="id-ID" b="1" dirty="0">
            <a:solidFill>
              <a:schemeClr val="tx1"/>
            </a:solidFill>
          </a:endParaRPr>
        </a:p>
      </dgm:t>
    </dgm:pt>
    <dgm:pt modelId="{FD6A55DB-80F5-4107-89AA-811A1C9FC38B}" type="parTrans" cxnId="{2CACCC80-F2E5-439A-BF47-FB67C99F69DE}">
      <dgm:prSet/>
      <dgm:spPr/>
      <dgm:t>
        <a:bodyPr/>
        <a:lstStyle/>
        <a:p>
          <a:endParaRPr lang="id-ID"/>
        </a:p>
      </dgm:t>
    </dgm:pt>
    <dgm:pt modelId="{EC433014-AAFA-4EF8-89A5-7F419A6786FA}" type="sibTrans" cxnId="{2CACCC80-F2E5-439A-BF47-FB67C99F69DE}">
      <dgm:prSet/>
      <dgm:spPr/>
      <dgm:t>
        <a:bodyPr/>
        <a:lstStyle/>
        <a:p>
          <a:endParaRPr lang="id-ID"/>
        </a:p>
      </dgm:t>
    </dgm:pt>
    <dgm:pt modelId="{3769626E-6E82-4DC4-AC64-562E0ECE08BC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Tujuan Jangka Panjang</a:t>
          </a:r>
          <a:endParaRPr lang="id-ID" b="1" dirty="0">
            <a:solidFill>
              <a:schemeClr val="tx1"/>
            </a:solidFill>
          </a:endParaRPr>
        </a:p>
      </dgm:t>
    </dgm:pt>
    <dgm:pt modelId="{221A0566-E538-438C-B38F-BEA9B0C4314E}" type="parTrans" cxnId="{CA879259-3532-43B3-9020-DCB60D95526F}">
      <dgm:prSet/>
      <dgm:spPr/>
      <dgm:t>
        <a:bodyPr/>
        <a:lstStyle/>
        <a:p>
          <a:endParaRPr lang="id-ID"/>
        </a:p>
      </dgm:t>
    </dgm:pt>
    <dgm:pt modelId="{EE767BA8-D57C-47D4-A1F3-BEC9276B11DD}" type="sibTrans" cxnId="{CA879259-3532-43B3-9020-DCB60D95526F}">
      <dgm:prSet/>
      <dgm:spPr/>
      <dgm:t>
        <a:bodyPr/>
        <a:lstStyle/>
        <a:p>
          <a:endParaRPr lang="id-ID"/>
        </a:p>
      </dgm:t>
    </dgm:pt>
    <dgm:pt modelId="{5C0563F5-C16B-45AF-AAEE-71C68B45E915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Strategi Alternatif</a:t>
          </a:r>
          <a:endParaRPr lang="id-ID" b="1" dirty="0">
            <a:solidFill>
              <a:schemeClr val="tx1"/>
            </a:solidFill>
          </a:endParaRPr>
        </a:p>
      </dgm:t>
    </dgm:pt>
    <dgm:pt modelId="{97F305F2-151B-48D9-A4AA-523C24F1C517}" type="parTrans" cxnId="{EA9B3C2E-CF13-4F49-BD33-82DFE45E9C19}">
      <dgm:prSet/>
      <dgm:spPr/>
      <dgm:t>
        <a:bodyPr/>
        <a:lstStyle/>
        <a:p>
          <a:endParaRPr lang="id-ID"/>
        </a:p>
      </dgm:t>
    </dgm:pt>
    <dgm:pt modelId="{74BE5265-23A3-4A2D-A5C4-A19D7317402C}" type="sibTrans" cxnId="{EA9B3C2E-CF13-4F49-BD33-82DFE45E9C19}">
      <dgm:prSet/>
      <dgm:spPr/>
      <dgm:t>
        <a:bodyPr/>
        <a:lstStyle/>
        <a:p>
          <a:endParaRPr lang="id-ID"/>
        </a:p>
      </dgm:t>
    </dgm:pt>
    <dgm:pt modelId="{611A13B1-1B34-4C63-A8FE-6F4CD067C3C6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Pemilihan Strategi</a:t>
          </a:r>
          <a:endParaRPr lang="id-ID" b="1" dirty="0">
            <a:solidFill>
              <a:schemeClr val="tx1"/>
            </a:solidFill>
          </a:endParaRPr>
        </a:p>
      </dgm:t>
    </dgm:pt>
    <dgm:pt modelId="{D9374FB1-235B-4A28-9B52-F8784F13E290}" type="parTrans" cxnId="{B8A0F3D3-6A5C-44B8-8CFF-433AF112269E}">
      <dgm:prSet/>
      <dgm:spPr/>
      <dgm:t>
        <a:bodyPr/>
        <a:lstStyle/>
        <a:p>
          <a:endParaRPr lang="id-ID"/>
        </a:p>
      </dgm:t>
    </dgm:pt>
    <dgm:pt modelId="{E9E2DD97-3959-4F54-BCAE-C2E84BC23C85}" type="sibTrans" cxnId="{B8A0F3D3-6A5C-44B8-8CFF-433AF112269E}">
      <dgm:prSet/>
      <dgm:spPr/>
      <dgm:t>
        <a:bodyPr/>
        <a:lstStyle/>
        <a:p>
          <a:endParaRPr lang="id-ID"/>
        </a:p>
      </dgm:t>
    </dgm:pt>
    <dgm:pt modelId="{C0D766D6-7B61-433F-99D9-E50B7EA1DDEE}" type="pres">
      <dgm:prSet presAssocID="{4D92BFF0-75CE-41D9-AEF4-DAE51A490B0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AC4748AE-A55A-4B21-AA41-686D6C0A059E}" type="pres">
      <dgm:prSet presAssocID="{4D92BFF0-75CE-41D9-AEF4-DAE51A490B00}" presName="Name1" presStyleCnt="0"/>
      <dgm:spPr/>
    </dgm:pt>
    <dgm:pt modelId="{BE41BBAC-C749-4E40-9F34-F21F4934B333}" type="pres">
      <dgm:prSet presAssocID="{4D92BFF0-75CE-41D9-AEF4-DAE51A490B00}" presName="cycle" presStyleCnt="0"/>
      <dgm:spPr/>
    </dgm:pt>
    <dgm:pt modelId="{5EB35587-912F-4CC7-8E3A-32A0FD3DC871}" type="pres">
      <dgm:prSet presAssocID="{4D92BFF0-75CE-41D9-AEF4-DAE51A490B00}" presName="srcNode" presStyleLbl="node1" presStyleIdx="0" presStyleCnt="6"/>
      <dgm:spPr/>
    </dgm:pt>
    <dgm:pt modelId="{72927061-9241-4FE0-924F-1E336EB82CA5}" type="pres">
      <dgm:prSet presAssocID="{4D92BFF0-75CE-41D9-AEF4-DAE51A490B00}" presName="conn" presStyleLbl="parChTrans1D2" presStyleIdx="0" presStyleCnt="1"/>
      <dgm:spPr/>
      <dgm:t>
        <a:bodyPr/>
        <a:lstStyle/>
        <a:p>
          <a:endParaRPr lang="id-ID"/>
        </a:p>
      </dgm:t>
    </dgm:pt>
    <dgm:pt modelId="{6B03350D-906A-4B84-B572-E1A876FA428C}" type="pres">
      <dgm:prSet presAssocID="{4D92BFF0-75CE-41D9-AEF4-DAE51A490B00}" presName="extraNode" presStyleLbl="node1" presStyleIdx="0" presStyleCnt="6"/>
      <dgm:spPr/>
    </dgm:pt>
    <dgm:pt modelId="{83476A62-41C2-45E4-B765-B700177F98F0}" type="pres">
      <dgm:prSet presAssocID="{4D92BFF0-75CE-41D9-AEF4-DAE51A490B00}" presName="dstNode" presStyleLbl="node1" presStyleIdx="0" presStyleCnt="6"/>
      <dgm:spPr/>
    </dgm:pt>
    <dgm:pt modelId="{68AE6D78-DB98-4B77-8ECA-6E3F9E389239}" type="pres">
      <dgm:prSet presAssocID="{932EEC1C-07D9-4FF2-9C7A-257CF1E46D81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40F49A1-B2F8-4CFD-95C2-27F896AF51CA}" type="pres">
      <dgm:prSet presAssocID="{932EEC1C-07D9-4FF2-9C7A-257CF1E46D81}" presName="accent_1" presStyleCnt="0"/>
      <dgm:spPr/>
    </dgm:pt>
    <dgm:pt modelId="{6FBF5F92-5375-465E-9308-EDF6C35CF56C}" type="pres">
      <dgm:prSet presAssocID="{932EEC1C-07D9-4FF2-9C7A-257CF1E46D81}" presName="accentRepeatNode" presStyleLbl="solidFgAcc1" presStyleIdx="0" presStyleCnt="6"/>
      <dgm:spPr/>
    </dgm:pt>
    <dgm:pt modelId="{DFE858D1-E657-4BE0-87E4-E99F8E2AA100}" type="pres">
      <dgm:prSet presAssocID="{4BC58EC6-2A45-42D8-84C4-798E7CD679D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9F9BB29-DB5A-4C1C-A095-F3C77D27632D}" type="pres">
      <dgm:prSet presAssocID="{4BC58EC6-2A45-42D8-84C4-798E7CD679DF}" presName="accent_2" presStyleCnt="0"/>
      <dgm:spPr/>
    </dgm:pt>
    <dgm:pt modelId="{05279710-21DC-46F3-B399-5531EF1F64ED}" type="pres">
      <dgm:prSet presAssocID="{4BC58EC6-2A45-42D8-84C4-798E7CD679DF}" presName="accentRepeatNode" presStyleLbl="solidFgAcc1" presStyleIdx="1" presStyleCnt="6"/>
      <dgm:spPr/>
    </dgm:pt>
    <dgm:pt modelId="{E5E2410F-DD9D-4616-BDBC-0DB62304D89C}" type="pres">
      <dgm:prSet presAssocID="{2C2511A9-F46E-4B91-99AD-8AF9CFC827F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BF2CC7A-E4F3-4B07-B7DB-9CBE323121C9}" type="pres">
      <dgm:prSet presAssocID="{2C2511A9-F46E-4B91-99AD-8AF9CFC827FF}" presName="accent_3" presStyleCnt="0"/>
      <dgm:spPr/>
    </dgm:pt>
    <dgm:pt modelId="{8BFCD8F8-9DFA-4944-821E-482BCAF6E82F}" type="pres">
      <dgm:prSet presAssocID="{2C2511A9-F46E-4B91-99AD-8AF9CFC827FF}" presName="accentRepeatNode" presStyleLbl="solidFgAcc1" presStyleIdx="2" presStyleCnt="6"/>
      <dgm:spPr/>
    </dgm:pt>
    <dgm:pt modelId="{29BEEE8F-5732-4797-94FE-F7C13F3B1919}" type="pres">
      <dgm:prSet presAssocID="{3769626E-6E82-4DC4-AC64-562E0ECE08B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AAAF09F-2B36-4F3C-83BC-8C8D358225EC}" type="pres">
      <dgm:prSet presAssocID="{3769626E-6E82-4DC4-AC64-562E0ECE08BC}" presName="accent_4" presStyleCnt="0"/>
      <dgm:spPr/>
    </dgm:pt>
    <dgm:pt modelId="{55D927FB-E012-4F2D-84CC-C879497E6F6C}" type="pres">
      <dgm:prSet presAssocID="{3769626E-6E82-4DC4-AC64-562E0ECE08BC}" presName="accentRepeatNode" presStyleLbl="solidFgAcc1" presStyleIdx="3" presStyleCnt="6"/>
      <dgm:spPr/>
    </dgm:pt>
    <dgm:pt modelId="{A1AA30A5-B78C-4E4E-A7B3-193AB2439DAF}" type="pres">
      <dgm:prSet presAssocID="{5C0563F5-C16B-45AF-AAEE-71C68B45E91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EE9D78E-A116-4E7D-B863-3505265A917A}" type="pres">
      <dgm:prSet presAssocID="{5C0563F5-C16B-45AF-AAEE-71C68B45E915}" presName="accent_5" presStyleCnt="0"/>
      <dgm:spPr/>
    </dgm:pt>
    <dgm:pt modelId="{14060A57-3B00-4AF6-95CF-10B3704B582D}" type="pres">
      <dgm:prSet presAssocID="{5C0563F5-C16B-45AF-AAEE-71C68B45E915}" presName="accentRepeatNode" presStyleLbl="solidFgAcc1" presStyleIdx="4" presStyleCnt="6"/>
      <dgm:spPr/>
    </dgm:pt>
    <dgm:pt modelId="{BA4A6E59-FE9D-4757-90C8-EFC417339F70}" type="pres">
      <dgm:prSet presAssocID="{611A13B1-1B34-4C63-A8FE-6F4CD067C3C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5D688E4-B19F-4922-9EC6-AF56C84B93D8}" type="pres">
      <dgm:prSet presAssocID="{611A13B1-1B34-4C63-A8FE-6F4CD067C3C6}" presName="accent_6" presStyleCnt="0"/>
      <dgm:spPr/>
    </dgm:pt>
    <dgm:pt modelId="{F17161B0-64F9-4E48-B3AC-70020ADCFFC3}" type="pres">
      <dgm:prSet presAssocID="{611A13B1-1B34-4C63-A8FE-6F4CD067C3C6}" presName="accentRepeatNode" presStyleLbl="solidFgAcc1" presStyleIdx="5" presStyleCnt="6"/>
      <dgm:spPr/>
    </dgm:pt>
  </dgm:ptLst>
  <dgm:cxnLst>
    <dgm:cxn modelId="{EF8DB29D-5404-4C42-B8C3-0CC30D7ECC11}" type="presOf" srcId="{2C2511A9-F46E-4B91-99AD-8AF9CFC827FF}" destId="{E5E2410F-DD9D-4616-BDBC-0DB62304D89C}" srcOrd="0" destOrd="0" presId="urn:microsoft.com/office/officeart/2008/layout/VerticalCurvedList"/>
    <dgm:cxn modelId="{3FC7A450-9977-4886-BB37-4097E5C62A3C}" type="presOf" srcId="{611A13B1-1B34-4C63-A8FE-6F4CD067C3C6}" destId="{BA4A6E59-FE9D-4757-90C8-EFC417339F70}" srcOrd="0" destOrd="0" presId="urn:microsoft.com/office/officeart/2008/layout/VerticalCurvedList"/>
    <dgm:cxn modelId="{E5C05143-471B-4FA2-B41D-31EE43FF7278}" type="presOf" srcId="{3769626E-6E82-4DC4-AC64-562E0ECE08BC}" destId="{29BEEE8F-5732-4797-94FE-F7C13F3B1919}" srcOrd="0" destOrd="0" presId="urn:microsoft.com/office/officeart/2008/layout/VerticalCurvedList"/>
    <dgm:cxn modelId="{EA9B3C2E-CF13-4F49-BD33-82DFE45E9C19}" srcId="{4D92BFF0-75CE-41D9-AEF4-DAE51A490B00}" destId="{5C0563F5-C16B-45AF-AAEE-71C68B45E915}" srcOrd="4" destOrd="0" parTransId="{97F305F2-151B-48D9-A4AA-523C24F1C517}" sibTransId="{74BE5265-23A3-4A2D-A5C4-A19D7317402C}"/>
    <dgm:cxn modelId="{956D9676-3D22-4910-9C84-9EEF319E9AEF}" type="presOf" srcId="{932EEC1C-07D9-4FF2-9C7A-257CF1E46D81}" destId="{68AE6D78-DB98-4B77-8ECA-6E3F9E389239}" srcOrd="0" destOrd="0" presId="urn:microsoft.com/office/officeart/2008/layout/VerticalCurvedList"/>
    <dgm:cxn modelId="{57936135-A66D-4FA6-8791-4921803DD29F}" srcId="{4D92BFF0-75CE-41D9-AEF4-DAE51A490B00}" destId="{4BC58EC6-2A45-42D8-84C4-798E7CD679DF}" srcOrd="1" destOrd="0" parTransId="{38E313A7-4A8E-49C1-B63E-F56DF14BF050}" sibTransId="{4B2A6CDB-6567-4208-A59B-E4FB3D5BA5C9}"/>
    <dgm:cxn modelId="{4B5E3905-5AD0-4369-B93B-09C7F63FEFEB}" type="presOf" srcId="{4BC58EC6-2A45-42D8-84C4-798E7CD679DF}" destId="{DFE858D1-E657-4BE0-87E4-E99F8E2AA100}" srcOrd="0" destOrd="0" presId="urn:microsoft.com/office/officeart/2008/layout/VerticalCurvedList"/>
    <dgm:cxn modelId="{CA879259-3532-43B3-9020-DCB60D95526F}" srcId="{4D92BFF0-75CE-41D9-AEF4-DAE51A490B00}" destId="{3769626E-6E82-4DC4-AC64-562E0ECE08BC}" srcOrd="3" destOrd="0" parTransId="{221A0566-E538-438C-B38F-BEA9B0C4314E}" sibTransId="{EE767BA8-D57C-47D4-A1F3-BEC9276B11DD}"/>
    <dgm:cxn modelId="{B8A0F3D3-6A5C-44B8-8CFF-433AF112269E}" srcId="{4D92BFF0-75CE-41D9-AEF4-DAE51A490B00}" destId="{611A13B1-1B34-4C63-A8FE-6F4CD067C3C6}" srcOrd="5" destOrd="0" parTransId="{D9374FB1-235B-4A28-9B52-F8784F13E290}" sibTransId="{E9E2DD97-3959-4F54-BCAE-C2E84BC23C85}"/>
    <dgm:cxn modelId="{7CC11919-6226-43CC-BA02-18DCE14C32E8}" srcId="{4D92BFF0-75CE-41D9-AEF4-DAE51A490B00}" destId="{932EEC1C-07D9-4FF2-9C7A-257CF1E46D81}" srcOrd="0" destOrd="0" parTransId="{667B65C2-EAE5-4D66-B4EB-9719223FE18C}" sibTransId="{2A99B2AD-731A-4E8A-B87F-989C611BDD8D}"/>
    <dgm:cxn modelId="{2CACCC80-F2E5-439A-BF47-FB67C99F69DE}" srcId="{4D92BFF0-75CE-41D9-AEF4-DAE51A490B00}" destId="{2C2511A9-F46E-4B91-99AD-8AF9CFC827FF}" srcOrd="2" destOrd="0" parTransId="{FD6A55DB-80F5-4107-89AA-811A1C9FC38B}" sibTransId="{EC433014-AAFA-4EF8-89A5-7F419A6786FA}"/>
    <dgm:cxn modelId="{D37E0969-CC1D-49B0-823C-938ADAB51A94}" type="presOf" srcId="{2A99B2AD-731A-4E8A-B87F-989C611BDD8D}" destId="{72927061-9241-4FE0-924F-1E336EB82CA5}" srcOrd="0" destOrd="0" presId="urn:microsoft.com/office/officeart/2008/layout/VerticalCurvedList"/>
    <dgm:cxn modelId="{AA73C570-EBF2-4CCB-81BB-2D4E55077D97}" type="presOf" srcId="{4D92BFF0-75CE-41D9-AEF4-DAE51A490B00}" destId="{C0D766D6-7B61-433F-99D9-E50B7EA1DDEE}" srcOrd="0" destOrd="0" presId="urn:microsoft.com/office/officeart/2008/layout/VerticalCurvedList"/>
    <dgm:cxn modelId="{F89F6D28-9628-451A-8815-172FDD4697A3}" type="presOf" srcId="{5C0563F5-C16B-45AF-AAEE-71C68B45E915}" destId="{A1AA30A5-B78C-4E4E-A7B3-193AB2439DAF}" srcOrd="0" destOrd="0" presId="urn:microsoft.com/office/officeart/2008/layout/VerticalCurvedList"/>
    <dgm:cxn modelId="{78641238-39EF-4844-8C7A-9C1255D7DA73}" type="presParOf" srcId="{C0D766D6-7B61-433F-99D9-E50B7EA1DDEE}" destId="{AC4748AE-A55A-4B21-AA41-686D6C0A059E}" srcOrd="0" destOrd="0" presId="urn:microsoft.com/office/officeart/2008/layout/VerticalCurvedList"/>
    <dgm:cxn modelId="{B91FA22B-122D-4EE3-91AD-41F92B55F7C6}" type="presParOf" srcId="{AC4748AE-A55A-4B21-AA41-686D6C0A059E}" destId="{BE41BBAC-C749-4E40-9F34-F21F4934B333}" srcOrd="0" destOrd="0" presId="urn:microsoft.com/office/officeart/2008/layout/VerticalCurvedList"/>
    <dgm:cxn modelId="{83373123-635E-4D1C-B528-B4721B9515A0}" type="presParOf" srcId="{BE41BBAC-C749-4E40-9F34-F21F4934B333}" destId="{5EB35587-912F-4CC7-8E3A-32A0FD3DC871}" srcOrd="0" destOrd="0" presId="urn:microsoft.com/office/officeart/2008/layout/VerticalCurvedList"/>
    <dgm:cxn modelId="{EBA84F67-0406-47DE-9CBD-7C6244FB0FF9}" type="presParOf" srcId="{BE41BBAC-C749-4E40-9F34-F21F4934B333}" destId="{72927061-9241-4FE0-924F-1E336EB82CA5}" srcOrd="1" destOrd="0" presId="urn:microsoft.com/office/officeart/2008/layout/VerticalCurvedList"/>
    <dgm:cxn modelId="{91C12E5D-DBE2-47CA-B409-7ED7BBFF4ED6}" type="presParOf" srcId="{BE41BBAC-C749-4E40-9F34-F21F4934B333}" destId="{6B03350D-906A-4B84-B572-E1A876FA428C}" srcOrd="2" destOrd="0" presId="urn:microsoft.com/office/officeart/2008/layout/VerticalCurvedList"/>
    <dgm:cxn modelId="{BF9D2711-ADB0-43EA-A9F0-B49FB4BF9D35}" type="presParOf" srcId="{BE41BBAC-C749-4E40-9F34-F21F4934B333}" destId="{83476A62-41C2-45E4-B765-B700177F98F0}" srcOrd="3" destOrd="0" presId="urn:microsoft.com/office/officeart/2008/layout/VerticalCurvedList"/>
    <dgm:cxn modelId="{AF7C9E7B-97FC-4AB9-A89B-AC33FA966B9A}" type="presParOf" srcId="{AC4748AE-A55A-4B21-AA41-686D6C0A059E}" destId="{68AE6D78-DB98-4B77-8ECA-6E3F9E389239}" srcOrd="1" destOrd="0" presId="urn:microsoft.com/office/officeart/2008/layout/VerticalCurvedList"/>
    <dgm:cxn modelId="{85CF61BF-A2E7-4F88-918F-F5C8120E8028}" type="presParOf" srcId="{AC4748AE-A55A-4B21-AA41-686D6C0A059E}" destId="{740F49A1-B2F8-4CFD-95C2-27F896AF51CA}" srcOrd="2" destOrd="0" presId="urn:microsoft.com/office/officeart/2008/layout/VerticalCurvedList"/>
    <dgm:cxn modelId="{6D46D0EC-C92F-47B1-BE83-18DB3B1145C0}" type="presParOf" srcId="{740F49A1-B2F8-4CFD-95C2-27F896AF51CA}" destId="{6FBF5F92-5375-465E-9308-EDF6C35CF56C}" srcOrd="0" destOrd="0" presId="urn:microsoft.com/office/officeart/2008/layout/VerticalCurvedList"/>
    <dgm:cxn modelId="{3F697925-A970-45F4-824F-AA8B02DEF443}" type="presParOf" srcId="{AC4748AE-A55A-4B21-AA41-686D6C0A059E}" destId="{DFE858D1-E657-4BE0-87E4-E99F8E2AA100}" srcOrd="3" destOrd="0" presId="urn:microsoft.com/office/officeart/2008/layout/VerticalCurvedList"/>
    <dgm:cxn modelId="{5F55E9D7-33D6-4B1B-BBD3-51BBE544AF77}" type="presParOf" srcId="{AC4748AE-A55A-4B21-AA41-686D6C0A059E}" destId="{89F9BB29-DB5A-4C1C-A095-F3C77D27632D}" srcOrd="4" destOrd="0" presId="urn:microsoft.com/office/officeart/2008/layout/VerticalCurvedList"/>
    <dgm:cxn modelId="{A83C0DA1-9E7B-42D4-A681-BE3E019D2782}" type="presParOf" srcId="{89F9BB29-DB5A-4C1C-A095-F3C77D27632D}" destId="{05279710-21DC-46F3-B399-5531EF1F64ED}" srcOrd="0" destOrd="0" presId="urn:microsoft.com/office/officeart/2008/layout/VerticalCurvedList"/>
    <dgm:cxn modelId="{DF4A6E1E-C215-4ACD-B909-419A693EF22A}" type="presParOf" srcId="{AC4748AE-A55A-4B21-AA41-686D6C0A059E}" destId="{E5E2410F-DD9D-4616-BDBC-0DB62304D89C}" srcOrd="5" destOrd="0" presId="urn:microsoft.com/office/officeart/2008/layout/VerticalCurvedList"/>
    <dgm:cxn modelId="{EC23D2F9-57D1-4C5F-80A1-36B7E430B0C4}" type="presParOf" srcId="{AC4748AE-A55A-4B21-AA41-686D6C0A059E}" destId="{EBF2CC7A-E4F3-4B07-B7DB-9CBE323121C9}" srcOrd="6" destOrd="0" presId="urn:microsoft.com/office/officeart/2008/layout/VerticalCurvedList"/>
    <dgm:cxn modelId="{410D46E8-09AB-4D58-8546-BED6AE98290F}" type="presParOf" srcId="{EBF2CC7A-E4F3-4B07-B7DB-9CBE323121C9}" destId="{8BFCD8F8-9DFA-4944-821E-482BCAF6E82F}" srcOrd="0" destOrd="0" presId="urn:microsoft.com/office/officeart/2008/layout/VerticalCurvedList"/>
    <dgm:cxn modelId="{23812375-6982-494F-B626-43755424F566}" type="presParOf" srcId="{AC4748AE-A55A-4B21-AA41-686D6C0A059E}" destId="{29BEEE8F-5732-4797-94FE-F7C13F3B1919}" srcOrd="7" destOrd="0" presId="urn:microsoft.com/office/officeart/2008/layout/VerticalCurvedList"/>
    <dgm:cxn modelId="{ED398609-1D31-4052-BD5A-0084847DD0C7}" type="presParOf" srcId="{AC4748AE-A55A-4B21-AA41-686D6C0A059E}" destId="{6AAAF09F-2B36-4F3C-83BC-8C8D358225EC}" srcOrd="8" destOrd="0" presId="urn:microsoft.com/office/officeart/2008/layout/VerticalCurvedList"/>
    <dgm:cxn modelId="{C73456D0-9EB1-4DB6-87DE-538AE1D996D4}" type="presParOf" srcId="{6AAAF09F-2B36-4F3C-83BC-8C8D358225EC}" destId="{55D927FB-E012-4F2D-84CC-C879497E6F6C}" srcOrd="0" destOrd="0" presId="urn:microsoft.com/office/officeart/2008/layout/VerticalCurvedList"/>
    <dgm:cxn modelId="{39610301-EEBC-4278-8142-37D2A381ADC8}" type="presParOf" srcId="{AC4748AE-A55A-4B21-AA41-686D6C0A059E}" destId="{A1AA30A5-B78C-4E4E-A7B3-193AB2439DAF}" srcOrd="9" destOrd="0" presId="urn:microsoft.com/office/officeart/2008/layout/VerticalCurvedList"/>
    <dgm:cxn modelId="{61BE07BE-F8B8-471D-9EBB-0220587ACCEE}" type="presParOf" srcId="{AC4748AE-A55A-4B21-AA41-686D6C0A059E}" destId="{0EE9D78E-A116-4E7D-B863-3505265A917A}" srcOrd="10" destOrd="0" presId="urn:microsoft.com/office/officeart/2008/layout/VerticalCurvedList"/>
    <dgm:cxn modelId="{09A1C30B-1B11-4E98-AC77-553E53D64384}" type="presParOf" srcId="{0EE9D78E-A116-4E7D-B863-3505265A917A}" destId="{14060A57-3B00-4AF6-95CF-10B3704B582D}" srcOrd="0" destOrd="0" presId="urn:microsoft.com/office/officeart/2008/layout/VerticalCurvedList"/>
    <dgm:cxn modelId="{FF6A9C3E-FED5-41DD-990F-C07D16DBDF27}" type="presParOf" srcId="{AC4748AE-A55A-4B21-AA41-686D6C0A059E}" destId="{BA4A6E59-FE9D-4757-90C8-EFC417339F70}" srcOrd="11" destOrd="0" presId="urn:microsoft.com/office/officeart/2008/layout/VerticalCurvedList"/>
    <dgm:cxn modelId="{D529D416-421C-447A-8C00-89815FF92A2D}" type="presParOf" srcId="{AC4748AE-A55A-4B21-AA41-686D6C0A059E}" destId="{05D688E4-B19F-4922-9EC6-AF56C84B93D8}" srcOrd="12" destOrd="0" presId="urn:microsoft.com/office/officeart/2008/layout/VerticalCurvedList"/>
    <dgm:cxn modelId="{6F0F23F4-96AF-4D1F-A6DC-D40358F51351}" type="presParOf" srcId="{05D688E4-B19F-4922-9EC6-AF56C84B93D8}" destId="{F17161B0-64F9-4E48-B3AC-70020ADCFFC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68FED0-C49F-4DEA-964E-E4C4F3DB137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10F80448-7FE0-4565-A9FC-1239FD689573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Bisnis yang akan digeluti</a:t>
          </a:r>
          <a:endParaRPr lang="id-ID" b="1" dirty="0">
            <a:solidFill>
              <a:schemeClr val="tx1"/>
            </a:solidFill>
          </a:endParaRPr>
        </a:p>
      </dgm:t>
    </dgm:pt>
    <dgm:pt modelId="{D9D13927-A2E7-4669-9EF1-BE47CE53CCD3}" type="parTrans" cxnId="{64458C6E-6401-4875-8962-A54928B00C9E}">
      <dgm:prSet/>
      <dgm:spPr/>
      <dgm:t>
        <a:bodyPr/>
        <a:lstStyle/>
        <a:p>
          <a:endParaRPr lang="id-ID"/>
        </a:p>
      </dgm:t>
    </dgm:pt>
    <dgm:pt modelId="{8F5EE809-5419-4695-8808-33B459760C60}" type="sibTrans" cxnId="{64458C6E-6401-4875-8962-A54928B00C9E}">
      <dgm:prSet/>
      <dgm:spPr/>
      <dgm:t>
        <a:bodyPr/>
        <a:lstStyle/>
        <a:p>
          <a:endParaRPr lang="id-ID"/>
        </a:p>
      </dgm:t>
    </dgm:pt>
    <dgm:pt modelId="{28814E2F-77B1-47F5-8A8C-27F34F34827C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Bisnis yang akan ditinggalkan</a:t>
          </a:r>
          <a:endParaRPr lang="id-ID" b="1" dirty="0">
            <a:solidFill>
              <a:schemeClr val="tx1"/>
            </a:solidFill>
          </a:endParaRPr>
        </a:p>
      </dgm:t>
    </dgm:pt>
    <dgm:pt modelId="{484765C3-E693-4B60-A45C-6868371FF1DE}" type="parTrans" cxnId="{AF93755B-52A8-4DA0-9D00-CCA5C679A121}">
      <dgm:prSet/>
      <dgm:spPr/>
      <dgm:t>
        <a:bodyPr/>
        <a:lstStyle/>
        <a:p>
          <a:endParaRPr lang="id-ID"/>
        </a:p>
      </dgm:t>
    </dgm:pt>
    <dgm:pt modelId="{9D55B456-CFCB-4E3F-BE60-3A36060A3D1B}" type="sibTrans" cxnId="{AF93755B-52A8-4DA0-9D00-CCA5C679A121}">
      <dgm:prSet/>
      <dgm:spPr/>
      <dgm:t>
        <a:bodyPr/>
        <a:lstStyle/>
        <a:p>
          <a:endParaRPr lang="id-ID"/>
        </a:p>
      </dgm:t>
    </dgm:pt>
    <dgm:pt modelId="{95BF674F-C278-4A5A-9B55-AE84823A75E3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Alokasi sumber daya</a:t>
          </a:r>
          <a:endParaRPr lang="id-ID" b="1" dirty="0">
            <a:solidFill>
              <a:schemeClr val="tx1"/>
            </a:solidFill>
          </a:endParaRPr>
        </a:p>
      </dgm:t>
    </dgm:pt>
    <dgm:pt modelId="{18A7DE39-3EAC-4A58-9A24-6F8CC8A6C26B}" type="parTrans" cxnId="{BA91901C-03ED-4264-A305-8E67FCCFF2EF}">
      <dgm:prSet/>
      <dgm:spPr/>
      <dgm:t>
        <a:bodyPr/>
        <a:lstStyle/>
        <a:p>
          <a:endParaRPr lang="id-ID"/>
        </a:p>
      </dgm:t>
    </dgm:pt>
    <dgm:pt modelId="{8BDE626A-4D43-4A05-BCED-A2F5BD5C517F}" type="sibTrans" cxnId="{BA91901C-03ED-4264-A305-8E67FCCFF2EF}">
      <dgm:prSet/>
      <dgm:spPr/>
      <dgm:t>
        <a:bodyPr/>
        <a:lstStyle/>
        <a:p>
          <a:endParaRPr lang="id-ID"/>
        </a:p>
      </dgm:t>
    </dgm:pt>
    <dgm:pt modelId="{B61F19B9-E106-411C-95A4-D70798C882B4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Ekspansi atau diversifikasi</a:t>
          </a:r>
          <a:endParaRPr lang="id-ID" b="1" dirty="0">
            <a:solidFill>
              <a:schemeClr val="tx1"/>
            </a:solidFill>
          </a:endParaRPr>
        </a:p>
      </dgm:t>
    </dgm:pt>
    <dgm:pt modelId="{57175515-675B-4CAD-B178-A2C8C8E1E406}" type="parTrans" cxnId="{C8A978D2-80E2-4FBE-9F8C-356043BE8899}">
      <dgm:prSet/>
      <dgm:spPr/>
      <dgm:t>
        <a:bodyPr/>
        <a:lstStyle/>
        <a:p>
          <a:endParaRPr lang="id-ID"/>
        </a:p>
      </dgm:t>
    </dgm:pt>
    <dgm:pt modelId="{A643E622-C816-411F-A583-2BB2A985CEB4}" type="sibTrans" cxnId="{C8A978D2-80E2-4FBE-9F8C-356043BE8899}">
      <dgm:prSet/>
      <dgm:spPr/>
      <dgm:t>
        <a:bodyPr/>
        <a:lstStyle/>
        <a:p>
          <a:endParaRPr lang="id-ID"/>
        </a:p>
      </dgm:t>
    </dgm:pt>
    <dgm:pt modelId="{91CE9F08-A6B2-4286-9DA7-FEAA506F0336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Pasar Internasional</a:t>
          </a:r>
          <a:endParaRPr lang="id-ID" b="1" dirty="0">
            <a:solidFill>
              <a:schemeClr val="tx1"/>
            </a:solidFill>
          </a:endParaRPr>
        </a:p>
      </dgm:t>
    </dgm:pt>
    <dgm:pt modelId="{1918354C-FCD1-416A-9FE9-A21358B85BD5}" type="parTrans" cxnId="{F1847A75-B493-4E78-8DCE-9C5351555A89}">
      <dgm:prSet/>
      <dgm:spPr/>
      <dgm:t>
        <a:bodyPr/>
        <a:lstStyle/>
        <a:p>
          <a:endParaRPr lang="id-ID"/>
        </a:p>
      </dgm:t>
    </dgm:pt>
    <dgm:pt modelId="{47F68C92-68B5-40BC-9DCB-6798BD9C31FC}" type="sibTrans" cxnId="{F1847A75-B493-4E78-8DCE-9C5351555A89}">
      <dgm:prSet/>
      <dgm:spPr/>
      <dgm:t>
        <a:bodyPr/>
        <a:lstStyle/>
        <a:p>
          <a:endParaRPr lang="id-ID"/>
        </a:p>
      </dgm:t>
    </dgm:pt>
    <dgm:pt modelId="{F27EF310-F127-43B6-9306-BB7D6ADFECF3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Merger atau kerjasama joint venture</a:t>
          </a:r>
          <a:endParaRPr lang="id-ID" b="1" dirty="0">
            <a:solidFill>
              <a:schemeClr val="tx1"/>
            </a:solidFill>
          </a:endParaRPr>
        </a:p>
      </dgm:t>
    </dgm:pt>
    <dgm:pt modelId="{DBA52A9B-3DD5-4AE2-A67C-5E820E2B1FEA}" type="parTrans" cxnId="{E4789BA9-A3C6-4C40-942F-71F7530ACD85}">
      <dgm:prSet/>
      <dgm:spPr/>
      <dgm:t>
        <a:bodyPr/>
        <a:lstStyle/>
        <a:p>
          <a:endParaRPr lang="id-ID"/>
        </a:p>
      </dgm:t>
    </dgm:pt>
    <dgm:pt modelId="{9EC93F47-DDA6-4822-94E3-216DBC6F2FD6}" type="sibTrans" cxnId="{E4789BA9-A3C6-4C40-942F-71F7530ACD85}">
      <dgm:prSet/>
      <dgm:spPr/>
      <dgm:t>
        <a:bodyPr/>
        <a:lstStyle/>
        <a:p>
          <a:endParaRPr lang="id-ID"/>
        </a:p>
      </dgm:t>
    </dgm:pt>
    <dgm:pt modelId="{B4D821DB-3BAB-4C23-8CE5-2F500E5CD317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Menghindari pengambilalihan</a:t>
          </a:r>
          <a:endParaRPr lang="id-ID" b="1" dirty="0">
            <a:solidFill>
              <a:schemeClr val="tx1"/>
            </a:solidFill>
          </a:endParaRPr>
        </a:p>
      </dgm:t>
    </dgm:pt>
    <dgm:pt modelId="{AD59C4FC-03F4-42A5-BDEA-E92859235FF2}" type="parTrans" cxnId="{316984B2-0C74-4736-904D-FEB829298DAB}">
      <dgm:prSet/>
      <dgm:spPr/>
      <dgm:t>
        <a:bodyPr/>
        <a:lstStyle/>
        <a:p>
          <a:endParaRPr lang="id-ID"/>
        </a:p>
      </dgm:t>
    </dgm:pt>
    <dgm:pt modelId="{E7C86587-2A4C-428F-9F8F-271AD7E1695E}" type="sibTrans" cxnId="{316984B2-0C74-4736-904D-FEB829298DAB}">
      <dgm:prSet/>
      <dgm:spPr/>
      <dgm:t>
        <a:bodyPr/>
        <a:lstStyle/>
        <a:p>
          <a:endParaRPr lang="id-ID"/>
        </a:p>
      </dgm:t>
    </dgm:pt>
    <dgm:pt modelId="{420BA71A-75E8-4064-9FDB-798987B39888}" type="pres">
      <dgm:prSet presAssocID="{BF68FED0-C49F-4DEA-964E-E4C4F3DB13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E61E3C9-AE58-4E6E-AC59-5C03770C8CC1}" type="pres">
      <dgm:prSet presAssocID="{10F80448-7FE0-4565-A9FC-1239FD68957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DC1F437-92C8-4E86-848E-07E1825DDBF1}" type="pres">
      <dgm:prSet presAssocID="{8F5EE809-5419-4695-8808-33B459760C60}" presName="spacer" presStyleCnt="0"/>
      <dgm:spPr/>
    </dgm:pt>
    <dgm:pt modelId="{5E64E4DD-35C6-4CA5-B8DB-666A5CFCD7CD}" type="pres">
      <dgm:prSet presAssocID="{28814E2F-77B1-47F5-8A8C-27F34F34827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2AC03C8-9AEE-4276-9800-33267607E818}" type="pres">
      <dgm:prSet presAssocID="{9D55B456-CFCB-4E3F-BE60-3A36060A3D1B}" presName="spacer" presStyleCnt="0"/>
      <dgm:spPr/>
    </dgm:pt>
    <dgm:pt modelId="{EB9EF179-B320-42E8-9A8A-13B70AD484FF}" type="pres">
      <dgm:prSet presAssocID="{95BF674F-C278-4A5A-9B55-AE84823A75E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53D261-8438-4BD5-95D3-006ACF458176}" type="pres">
      <dgm:prSet presAssocID="{8BDE626A-4D43-4A05-BCED-A2F5BD5C517F}" presName="spacer" presStyleCnt="0"/>
      <dgm:spPr/>
    </dgm:pt>
    <dgm:pt modelId="{89E03B49-014A-49A4-8D6B-D37D698A8CA6}" type="pres">
      <dgm:prSet presAssocID="{B61F19B9-E106-411C-95A4-D70798C882B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D2CF957-F795-41EF-A9CB-A6B2917374B6}" type="pres">
      <dgm:prSet presAssocID="{A643E622-C816-411F-A583-2BB2A985CEB4}" presName="spacer" presStyleCnt="0"/>
      <dgm:spPr/>
    </dgm:pt>
    <dgm:pt modelId="{2D750439-7C43-48B2-A4A6-99C2322911D5}" type="pres">
      <dgm:prSet presAssocID="{91CE9F08-A6B2-4286-9DA7-FEAA506F033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0F1D029-68FC-4BE0-8415-00B9974B951D}" type="pres">
      <dgm:prSet presAssocID="{47F68C92-68B5-40BC-9DCB-6798BD9C31FC}" presName="spacer" presStyleCnt="0"/>
      <dgm:spPr/>
    </dgm:pt>
    <dgm:pt modelId="{196DFE24-CEEC-497F-AFA8-F38A4C9F2C26}" type="pres">
      <dgm:prSet presAssocID="{F27EF310-F127-43B6-9306-BB7D6ADFECF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55C8BDB-ED3F-4EFD-A0CA-8018173D8088}" type="pres">
      <dgm:prSet presAssocID="{9EC93F47-DDA6-4822-94E3-216DBC6F2FD6}" presName="spacer" presStyleCnt="0"/>
      <dgm:spPr/>
    </dgm:pt>
    <dgm:pt modelId="{B56A36A2-C696-42C4-ABD8-FBD813728C19}" type="pres">
      <dgm:prSet presAssocID="{B4D821DB-3BAB-4C23-8CE5-2F500E5CD31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C7D7E60-A383-4C24-B879-22FFF72BD375}" type="presOf" srcId="{BF68FED0-C49F-4DEA-964E-E4C4F3DB137A}" destId="{420BA71A-75E8-4064-9FDB-798987B39888}" srcOrd="0" destOrd="0" presId="urn:microsoft.com/office/officeart/2005/8/layout/vList2"/>
    <dgm:cxn modelId="{A2CDFAA1-6804-4492-90FC-3F5D9D85F45D}" type="presOf" srcId="{B4D821DB-3BAB-4C23-8CE5-2F500E5CD317}" destId="{B56A36A2-C696-42C4-ABD8-FBD813728C19}" srcOrd="0" destOrd="0" presId="urn:microsoft.com/office/officeart/2005/8/layout/vList2"/>
    <dgm:cxn modelId="{DC7E82C8-92DA-45DA-B8BF-A7781B66A086}" type="presOf" srcId="{91CE9F08-A6B2-4286-9DA7-FEAA506F0336}" destId="{2D750439-7C43-48B2-A4A6-99C2322911D5}" srcOrd="0" destOrd="0" presId="urn:microsoft.com/office/officeart/2005/8/layout/vList2"/>
    <dgm:cxn modelId="{E4789BA9-A3C6-4C40-942F-71F7530ACD85}" srcId="{BF68FED0-C49F-4DEA-964E-E4C4F3DB137A}" destId="{F27EF310-F127-43B6-9306-BB7D6ADFECF3}" srcOrd="5" destOrd="0" parTransId="{DBA52A9B-3DD5-4AE2-A67C-5E820E2B1FEA}" sibTransId="{9EC93F47-DDA6-4822-94E3-216DBC6F2FD6}"/>
    <dgm:cxn modelId="{F1847A75-B493-4E78-8DCE-9C5351555A89}" srcId="{BF68FED0-C49F-4DEA-964E-E4C4F3DB137A}" destId="{91CE9F08-A6B2-4286-9DA7-FEAA506F0336}" srcOrd="4" destOrd="0" parTransId="{1918354C-FCD1-416A-9FE9-A21358B85BD5}" sibTransId="{47F68C92-68B5-40BC-9DCB-6798BD9C31FC}"/>
    <dgm:cxn modelId="{C2B03BD9-4AEA-45B8-9ECE-5B1E625F40FD}" type="presOf" srcId="{28814E2F-77B1-47F5-8A8C-27F34F34827C}" destId="{5E64E4DD-35C6-4CA5-B8DB-666A5CFCD7CD}" srcOrd="0" destOrd="0" presId="urn:microsoft.com/office/officeart/2005/8/layout/vList2"/>
    <dgm:cxn modelId="{316984B2-0C74-4736-904D-FEB829298DAB}" srcId="{BF68FED0-C49F-4DEA-964E-E4C4F3DB137A}" destId="{B4D821DB-3BAB-4C23-8CE5-2F500E5CD317}" srcOrd="6" destOrd="0" parTransId="{AD59C4FC-03F4-42A5-BDEA-E92859235FF2}" sibTransId="{E7C86587-2A4C-428F-9F8F-271AD7E1695E}"/>
    <dgm:cxn modelId="{AF93755B-52A8-4DA0-9D00-CCA5C679A121}" srcId="{BF68FED0-C49F-4DEA-964E-E4C4F3DB137A}" destId="{28814E2F-77B1-47F5-8A8C-27F34F34827C}" srcOrd="1" destOrd="0" parTransId="{484765C3-E693-4B60-A45C-6868371FF1DE}" sibTransId="{9D55B456-CFCB-4E3F-BE60-3A36060A3D1B}"/>
    <dgm:cxn modelId="{C8A978D2-80E2-4FBE-9F8C-356043BE8899}" srcId="{BF68FED0-C49F-4DEA-964E-E4C4F3DB137A}" destId="{B61F19B9-E106-411C-95A4-D70798C882B4}" srcOrd="3" destOrd="0" parTransId="{57175515-675B-4CAD-B178-A2C8C8E1E406}" sibTransId="{A643E622-C816-411F-A583-2BB2A985CEB4}"/>
    <dgm:cxn modelId="{7DEEA168-9D90-4400-915B-D7F29005E6D1}" type="presOf" srcId="{10F80448-7FE0-4565-A9FC-1239FD689573}" destId="{0E61E3C9-AE58-4E6E-AC59-5C03770C8CC1}" srcOrd="0" destOrd="0" presId="urn:microsoft.com/office/officeart/2005/8/layout/vList2"/>
    <dgm:cxn modelId="{074165A3-7880-4F86-97D4-B90B5292F190}" type="presOf" srcId="{95BF674F-C278-4A5A-9B55-AE84823A75E3}" destId="{EB9EF179-B320-42E8-9A8A-13B70AD484FF}" srcOrd="0" destOrd="0" presId="urn:microsoft.com/office/officeart/2005/8/layout/vList2"/>
    <dgm:cxn modelId="{A32917E9-A495-436A-A256-2DF199E02431}" type="presOf" srcId="{B61F19B9-E106-411C-95A4-D70798C882B4}" destId="{89E03B49-014A-49A4-8D6B-D37D698A8CA6}" srcOrd="0" destOrd="0" presId="urn:microsoft.com/office/officeart/2005/8/layout/vList2"/>
    <dgm:cxn modelId="{BA91901C-03ED-4264-A305-8E67FCCFF2EF}" srcId="{BF68FED0-C49F-4DEA-964E-E4C4F3DB137A}" destId="{95BF674F-C278-4A5A-9B55-AE84823A75E3}" srcOrd="2" destOrd="0" parTransId="{18A7DE39-3EAC-4A58-9A24-6F8CC8A6C26B}" sibTransId="{8BDE626A-4D43-4A05-BCED-A2F5BD5C517F}"/>
    <dgm:cxn modelId="{64458C6E-6401-4875-8962-A54928B00C9E}" srcId="{BF68FED0-C49F-4DEA-964E-E4C4F3DB137A}" destId="{10F80448-7FE0-4565-A9FC-1239FD689573}" srcOrd="0" destOrd="0" parTransId="{D9D13927-A2E7-4669-9EF1-BE47CE53CCD3}" sibTransId="{8F5EE809-5419-4695-8808-33B459760C60}"/>
    <dgm:cxn modelId="{0912A440-0E43-4ABE-A8F0-DEE623E1317D}" type="presOf" srcId="{F27EF310-F127-43B6-9306-BB7D6ADFECF3}" destId="{196DFE24-CEEC-497F-AFA8-F38A4C9F2C26}" srcOrd="0" destOrd="0" presId="urn:microsoft.com/office/officeart/2005/8/layout/vList2"/>
    <dgm:cxn modelId="{68C00187-AD1E-4484-B8B3-FDE17ADF8E4D}" type="presParOf" srcId="{420BA71A-75E8-4064-9FDB-798987B39888}" destId="{0E61E3C9-AE58-4E6E-AC59-5C03770C8CC1}" srcOrd="0" destOrd="0" presId="urn:microsoft.com/office/officeart/2005/8/layout/vList2"/>
    <dgm:cxn modelId="{1F801700-09FA-41AD-92EA-694822982A10}" type="presParOf" srcId="{420BA71A-75E8-4064-9FDB-798987B39888}" destId="{3DC1F437-92C8-4E86-848E-07E1825DDBF1}" srcOrd="1" destOrd="0" presId="urn:microsoft.com/office/officeart/2005/8/layout/vList2"/>
    <dgm:cxn modelId="{0223B6B1-CDDA-490C-A0F3-0C173DA49815}" type="presParOf" srcId="{420BA71A-75E8-4064-9FDB-798987B39888}" destId="{5E64E4DD-35C6-4CA5-B8DB-666A5CFCD7CD}" srcOrd="2" destOrd="0" presId="urn:microsoft.com/office/officeart/2005/8/layout/vList2"/>
    <dgm:cxn modelId="{8DBD69FE-424D-49FA-9B3D-4ACDF234DDD9}" type="presParOf" srcId="{420BA71A-75E8-4064-9FDB-798987B39888}" destId="{B2AC03C8-9AEE-4276-9800-33267607E818}" srcOrd="3" destOrd="0" presId="urn:microsoft.com/office/officeart/2005/8/layout/vList2"/>
    <dgm:cxn modelId="{7836FE9B-5773-43EE-A967-DD73D6DDDB2E}" type="presParOf" srcId="{420BA71A-75E8-4064-9FDB-798987B39888}" destId="{EB9EF179-B320-42E8-9A8A-13B70AD484FF}" srcOrd="4" destOrd="0" presId="urn:microsoft.com/office/officeart/2005/8/layout/vList2"/>
    <dgm:cxn modelId="{080118BF-C57E-4098-BB3A-1FA3C01E3061}" type="presParOf" srcId="{420BA71A-75E8-4064-9FDB-798987B39888}" destId="{5E53D261-8438-4BD5-95D3-006ACF458176}" srcOrd="5" destOrd="0" presId="urn:microsoft.com/office/officeart/2005/8/layout/vList2"/>
    <dgm:cxn modelId="{8A81020C-4849-4A4D-BEB5-82D6E3670657}" type="presParOf" srcId="{420BA71A-75E8-4064-9FDB-798987B39888}" destId="{89E03B49-014A-49A4-8D6B-D37D698A8CA6}" srcOrd="6" destOrd="0" presId="urn:microsoft.com/office/officeart/2005/8/layout/vList2"/>
    <dgm:cxn modelId="{FA4E82E6-F3D0-43D3-8ECB-8BAD07D14716}" type="presParOf" srcId="{420BA71A-75E8-4064-9FDB-798987B39888}" destId="{9D2CF957-F795-41EF-A9CB-A6B2917374B6}" srcOrd="7" destOrd="0" presId="urn:microsoft.com/office/officeart/2005/8/layout/vList2"/>
    <dgm:cxn modelId="{5FEC662D-06A1-49ED-818A-B5752F0567E8}" type="presParOf" srcId="{420BA71A-75E8-4064-9FDB-798987B39888}" destId="{2D750439-7C43-48B2-A4A6-99C2322911D5}" srcOrd="8" destOrd="0" presId="urn:microsoft.com/office/officeart/2005/8/layout/vList2"/>
    <dgm:cxn modelId="{5CAA42C5-F974-4C13-8204-C295ADFBA2F2}" type="presParOf" srcId="{420BA71A-75E8-4064-9FDB-798987B39888}" destId="{F0F1D029-68FC-4BE0-8415-00B9974B951D}" srcOrd="9" destOrd="0" presId="urn:microsoft.com/office/officeart/2005/8/layout/vList2"/>
    <dgm:cxn modelId="{A23E33CD-95B7-4D34-98B0-83DDBE86199E}" type="presParOf" srcId="{420BA71A-75E8-4064-9FDB-798987B39888}" destId="{196DFE24-CEEC-497F-AFA8-F38A4C9F2C26}" srcOrd="10" destOrd="0" presId="urn:microsoft.com/office/officeart/2005/8/layout/vList2"/>
    <dgm:cxn modelId="{83A11AA7-7120-42CB-BBCC-A78B0D0BE426}" type="presParOf" srcId="{420BA71A-75E8-4064-9FDB-798987B39888}" destId="{255C8BDB-ED3F-4EFD-A0CA-8018173D8088}" srcOrd="11" destOrd="0" presId="urn:microsoft.com/office/officeart/2005/8/layout/vList2"/>
    <dgm:cxn modelId="{B8A443BE-8734-45A3-A7D1-CD840FC3E011}" type="presParOf" srcId="{420BA71A-75E8-4064-9FDB-798987B39888}" destId="{B56A36A2-C696-42C4-ABD8-FBD813728C1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8F3637-B70D-47D4-87A5-EFD6C4FCC55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E78DC572-9F98-437E-B52E-A6300D2BF03A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Tujuan Tahunan</a:t>
          </a:r>
          <a:endParaRPr lang="id-ID" b="1" dirty="0">
            <a:solidFill>
              <a:schemeClr val="tx1"/>
            </a:solidFill>
          </a:endParaRPr>
        </a:p>
      </dgm:t>
    </dgm:pt>
    <dgm:pt modelId="{F4E7B121-A7E7-4415-9FBB-290C06B4E036}" type="parTrans" cxnId="{F58A4F28-405A-4CC1-9842-8D49E8F66ADD}">
      <dgm:prSet/>
      <dgm:spPr/>
      <dgm:t>
        <a:bodyPr/>
        <a:lstStyle/>
        <a:p>
          <a:endParaRPr lang="id-ID"/>
        </a:p>
      </dgm:t>
    </dgm:pt>
    <dgm:pt modelId="{BE1FC60F-6937-4EAF-92E3-A32DF46A9A83}" type="sibTrans" cxnId="{F58A4F28-405A-4CC1-9842-8D49E8F66ADD}">
      <dgm:prSet/>
      <dgm:spPr/>
      <dgm:t>
        <a:bodyPr/>
        <a:lstStyle/>
        <a:p>
          <a:endParaRPr lang="id-ID"/>
        </a:p>
      </dgm:t>
    </dgm:pt>
    <dgm:pt modelId="{94924E88-950E-448B-B091-C30D7727AA76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Kebijakan</a:t>
          </a:r>
          <a:endParaRPr lang="id-ID" b="1" dirty="0">
            <a:solidFill>
              <a:schemeClr val="tx1"/>
            </a:solidFill>
          </a:endParaRPr>
        </a:p>
      </dgm:t>
    </dgm:pt>
    <dgm:pt modelId="{9912102E-388A-4FCF-9AFE-586C9DCD87A6}" type="parTrans" cxnId="{38921A3D-0BF3-463C-8ACA-7AECDAB4FC75}">
      <dgm:prSet/>
      <dgm:spPr/>
      <dgm:t>
        <a:bodyPr/>
        <a:lstStyle/>
        <a:p>
          <a:endParaRPr lang="id-ID"/>
        </a:p>
      </dgm:t>
    </dgm:pt>
    <dgm:pt modelId="{0A2FAD18-A759-4B2D-8755-21B98CB40469}" type="sibTrans" cxnId="{38921A3D-0BF3-463C-8ACA-7AECDAB4FC75}">
      <dgm:prSet/>
      <dgm:spPr/>
      <dgm:t>
        <a:bodyPr/>
        <a:lstStyle/>
        <a:p>
          <a:endParaRPr lang="id-ID"/>
        </a:p>
      </dgm:t>
    </dgm:pt>
    <dgm:pt modelId="{50B4DA48-A7E0-40C1-BCD7-86DEC144EB48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Motivasi Karyawan</a:t>
          </a:r>
          <a:endParaRPr lang="id-ID" b="1" dirty="0">
            <a:solidFill>
              <a:schemeClr val="tx1"/>
            </a:solidFill>
          </a:endParaRPr>
        </a:p>
      </dgm:t>
    </dgm:pt>
    <dgm:pt modelId="{CCBC078F-F58D-4395-AB30-305CAFDFF3E2}" type="parTrans" cxnId="{78545A2B-8417-4ADB-9AFB-0A1951444E16}">
      <dgm:prSet/>
      <dgm:spPr/>
      <dgm:t>
        <a:bodyPr/>
        <a:lstStyle/>
        <a:p>
          <a:endParaRPr lang="id-ID"/>
        </a:p>
      </dgm:t>
    </dgm:pt>
    <dgm:pt modelId="{0F5513DD-A17C-4235-A8C1-468A30FFF90E}" type="sibTrans" cxnId="{78545A2B-8417-4ADB-9AFB-0A1951444E16}">
      <dgm:prSet/>
      <dgm:spPr/>
      <dgm:t>
        <a:bodyPr/>
        <a:lstStyle/>
        <a:p>
          <a:endParaRPr lang="id-ID"/>
        </a:p>
      </dgm:t>
    </dgm:pt>
    <dgm:pt modelId="{9E673A69-6320-46D9-BB81-004B87707208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Alokasi Sumber Daya</a:t>
          </a:r>
          <a:endParaRPr lang="id-ID" b="1" dirty="0">
            <a:solidFill>
              <a:schemeClr val="tx1"/>
            </a:solidFill>
          </a:endParaRPr>
        </a:p>
      </dgm:t>
    </dgm:pt>
    <dgm:pt modelId="{DB7C09B5-EE18-4329-9B7F-38A751FF2676}" type="parTrans" cxnId="{8E38B74C-1FEC-4817-B174-BA7B2523E0E3}">
      <dgm:prSet/>
      <dgm:spPr/>
      <dgm:t>
        <a:bodyPr/>
        <a:lstStyle/>
        <a:p>
          <a:endParaRPr lang="id-ID"/>
        </a:p>
      </dgm:t>
    </dgm:pt>
    <dgm:pt modelId="{2E93A3C9-6F96-4EFB-A39D-1F2BF6448FEC}" type="sibTrans" cxnId="{8E38B74C-1FEC-4817-B174-BA7B2523E0E3}">
      <dgm:prSet/>
      <dgm:spPr/>
      <dgm:t>
        <a:bodyPr/>
        <a:lstStyle/>
        <a:p>
          <a:endParaRPr lang="id-ID"/>
        </a:p>
      </dgm:t>
    </dgm:pt>
    <dgm:pt modelId="{FC14B947-3835-4702-B834-3AA7A6244BA0}" type="pres">
      <dgm:prSet presAssocID="{CD8F3637-B70D-47D4-87A5-EFD6C4FCC55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F9307C99-2623-42C9-B068-04814F160F2F}" type="pres">
      <dgm:prSet presAssocID="{CD8F3637-B70D-47D4-87A5-EFD6C4FCC55B}" presName="Name1" presStyleCnt="0"/>
      <dgm:spPr/>
    </dgm:pt>
    <dgm:pt modelId="{2F9CDBF0-CBB7-4668-B983-A50D25DF57CF}" type="pres">
      <dgm:prSet presAssocID="{CD8F3637-B70D-47D4-87A5-EFD6C4FCC55B}" presName="cycle" presStyleCnt="0"/>
      <dgm:spPr/>
    </dgm:pt>
    <dgm:pt modelId="{1B8F88EE-0BB2-446B-8B9E-EBD5864CEA04}" type="pres">
      <dgm:prSet presAssocID="{CD8F3637-B70D-47D4-87A5-EFD6C4FCC55B}" presName="srcNode" presStyleLbl="node1" presStyleIdx="0" presStyleCnt="4"/>
      <dgm:spPr/>
    </dgm:pt>
    <dgm:pt modelId="{24CFD219-5E4E-4103-9206-7B19D03B1401}" type="pres">
      <dgm:prSet presAssocID="{CD8F3637-B70D-47D4-87A5-EFD6C4FCC55B}" presName="conn" presStyleLbl="parChTrans1D2" presStyleIdx="0" presStyleCnt="1"/>
      <dgm:spPr/>
      <dgm:t>
        <a:bodyPr/>
        <a:lstStyle/>
        <a:p>
          <a:endParaRPr lang="id-ID"/>
        </a:p>
      </dgm:t>
    </dgm:pt>
    <dgm:pt modelId="{DDC5DDA3-4CDF-4D0B-8636-47C8E4A77C50}" type="pres">
      <dgm:prSet presAssocID="{CD8F3637-B70D-47D4-87A5-EFD6C4FCC55B}" presName="extraNode" presStyleLbl="node1" presStyleIdx="0" presStyleCnt="4"/>
      <dgm:spPr/>
    </dgm:pt>
    <dgm:pt modelId="{348360FD-8599-4E49-B22C-3CC391545CE6}" type="pres">
      <dgm:prSet presAssocID="{CD8F3637-B70D-47D4-87A5-EFD6C4FCC55B}" presName="dstNode" presStyleLbl="node1" presStyleIdx="0" presStyleCnt="4"/>
      <dgm:spPr/>
    </dgm:pt>
    <dgm:pt modelId="{4248103A-9B9B-4AD6-8DD3-B4A943C68F7A}" type="pres">
      <dgm:prSet presAssocID="{E78DC572-9F98-437E-B52E-A6300D2BF03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DA7A8BF-CBE8-4141-BF60-5FCB0B3BB140}" type="pres">
      <dgm:prSet presAssocID="{E78DC572-9F98-437E-B52E-A6300D2BF03A}" presName="accent_1" presStyleCnt="0"/>
      <dgm:spPr/>
    </dgm:pt>
    <dgm:pt modelId="{F24CFD9E-8C95-4D5D-89C0-29CC26A4EB10}" type="pres">
      <dgm:prSet presAssocID="{E78DC572-9F98-437E-B52E-A6300D2BF03A}" presName="accentRepeatNode" presStyleLbl="solidFgAcc1" presStyleIdx="0" presStyleCnt="4"/>
      <dgm:spPr/>
    </dgm:pt>
    <dgm:pt modelId="{0320CA88-162E-4F73-896F-9618A04D3661}" type="pres">
      <dgm:prSet presAssocID="{94924E88-950E-448B-B091-C30D7727AA7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E3D8A18-EFA7-4F62-8615-AC60F8D3E650}" type="pres">
      <dgm:prSet presAssocID="{94924E88-950E-448B-B091-C30D7727AA76}" presName="accent_2" presStyleCnt="0"/>
      <dgm:spPr/>
    </dgm:pt>
    <dgm:pt modelId="{E59326DD-A439-45D1-977F-246187BBEF67}" type="pres">
      <dgm:prSet presAssocID="{94924E88-950E-448B-B091-C30D7727AA76}" presName="accentRepeatNode" presStyleLbl="solidFgAcc1" presStyleIdx="1" presStyleCnt="4"/>
      <dgm:spPr/>
    </dgm:pt>
    <dgm:pt modelId="{DE358A01-4ACC-43FF-B40E-B7252050D2B9}" type="pres">
      <dgm:prSet presAssocID="{50B4DA48-A7E0-40C1-BCD7-86DEC144EB4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EAE4D10-B018-425B-AF74-04F74CAA38BB}" type="pres">
      <dgm:prSet presAssocID="{50B4DA48-A7E0-40C1-BCD7-86DEC144EB48}" presName="accent_3" presStyleCnt="0"/>
      <dgm:spPr/>
    </dgm:pt>
    <dgm:pt modelId="{68D60644-1697-4791-9332-921A650292A8}" type="pres">
      <dgm:prSet presAssocID="{50B4DA48-A7E0-40C1-BCD7-86DEC144EB48}" presName="accentRepeatNode" presStyleLbl="solidFgAcc1" presStyleIdx="2" presStyleCnt="4"/>
      <dgm:spPr/>
    </dgm:pt>
    <dgm:pt modelId="{7D5FC00F-9F77-49B6-914E-EC67D538624D}" type="pres">
      <dgm:prSet presAssocID="{9E673A69-6320-46D9-BB81-004B8770720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7C098A-0135-4F37-BBD0-61E9B9C69E15}" type="pres">
      <dgm:prSet presAssocID="{9E673A69-6320-46D9-BB81-004B87707208}" presName="accent_4" presStyleCnt="0"/>
      <dgm:spPr/>
    </dgm:pt>
    <dgm:pt modelId="{8CF34777-4D08-46C2-949B-5FC5F96A784E}" type="pres">
      <dgm:prSet presAssocID="{9E673A69-6320-46D9-BB81-004B87707208}" presName="accentRepeatNode" presStyleLbl="solidFgAcc1" presStyleIdx="3" presStyleCnt="4"/>
      <dgm:spPr/>
    </dgm:pt>
  </dgm:ptLst>
  <dgm:cxnLst>
    <dgm:cxn modelId="{8E38B74C-1FEC-4817-B174-BA7B2523E0E3}" srcId="{CD8F3637-B70D-47D4-87A5-EFD6C4FCC55B}" destId="{9E673A69-6320-46D9-BB81-004B87707208}" srcOrd="3" destOrd="0" parTransId="{DB7C09B5-EE18-4329-9B7F-38A751FF2676}" sibTransId="{2E93A3C9-6F96-4EFB-A39D-1F2BF6448FEC}"/>
    <dgm:cxn modelId="{247C80B6-D1ED-44BE-92B4-0E10B94ECB12}" type="presOf" srcId="{BE1FC60F-6937-4EAF-92E3-A32DF46A9A83}" destId="{24CFD219-5E4E-4103-9206-7B19D03B1401}" srcOrd="0" destOrd="0" presId="urn:microsoft.com/office/officeart/2008/layout/VerticalCurvedList"/>
    <dgm:cxn modelId="{5FBDC9C5-E6C2-4A8B-856A-B528F9D91190}" type="presOf" srcId="{E78DC572-9F98-437E-B52E-A6300D2BF03A}" destId="{4248103A-9B9B-4AD6-8DD3-B4A943C68F7A}" srcOrd="0" destOrd="0" presId="urn:microsoft.com/office/officeart/2008/layout/VerticalCurvedList"/>
    <dgm:cxn modelId="{78545A2B-8417-4ADB-9AFB-0A1951444E16}" srcId="{CD8F3637-B70D-47D4-87A5-EFD6C4FCC55B}" destId="{50B4DA48-A7E0-40C1-BCD7-86DEC144EB48}" srcOrd="2" destOrd="0" parTransId="{CCBC078F-F58D-4395-AB30-305CAFDFF3E2}" sibTransId="{0F5513DD-A17C-4235-A8C1-468A30FFF90E}"/>
    <dgm:cxn modelId="{38921A3D-0BF3-463C-8ACA-7AECDAB4FC75}" srcId="{CD8F3637-B70D-47D4-87A5-EFD6C4FCC55B}" destId="{94924E88-950E-448B-B091-C30D7727AA76}" srcOrd="1" destOrd="0" parTransId="{9912102E-388A-4FCF-9AFE-586C9DCD87A6}" sibTransId="{0A2FAD18-A759-4B2D-8755-21B98CB40469}"/>
    <dgm:cxn modelId="{F58A4F28-405A-4CC1-9842-8D49E8F66ADD}" srcId="{CD8F3637-B70D-47D4-87A5-EFD6C4FCC55B}" destId="{E78DC572-9F98-437E-B52E-A6300D2BF03A}" srcOrd="0" destOrd="0" parTransId="{F4E7B121-A7E7-4415-9FBB-290C06B4E036}" sibTransId="{BE1FC60F-6937-4EAF-92E3-A32DF46A9A83}"/>
    <dgm:cxn modelId="{96CA90E9-21E9-466F-827A-28CC1DA1C5E6}" type="presOf" srcId="{CD8F3637-B70D-47D4-87A5-EFD6C4FCC55B}" destId="{FC14B947-3835-4702-B834-3AA7A6244BA0}" srcOrd="0" destOrd="0" presId="urn:microsoft.com/office/officeart/2008/layout/VerticalCurvedList"/>
    <dgm:cxn modelId="{C9A5F1A7-3936-46A2-9459-F4F4673F3CC7}" type="presOf" srcId="{94924E88-950E-448B-B091-C30D7727AA76}" destId="{0320CA88-162E-4F73-896F-9618A04D3661}" srcOrd="0" destOrd="0" presId="urn:microsoft.com/office/officeart/2008/layout/VerticalCurvedList"/>
    <dgm:cxn modelId="{1336DF4B-B046-4DBF-B8F0-314AF290B4B6}" type="presOf" srcId="{50B4DA48-A7E0-40C1-BCD7-86DEC144EB48}" destId="{DE358A01-4ACC-43FF-B40E-B7252050D2B9}" srcOrd="0" destOrd="0" presId="urn:microsoft.com/office/officeart/2008/layout/VerticalCurvedList"/>
    <dgm:cxn modelId="{7535F530-7F84-48F7-A47D-30D7D07163D8}" type="presOf" srcId="{9E673A69-6320-46D9-BB81-004B87707208}" destId="{7D5FC00F-9F77-49B6-914E-EC67D538624D}" srcOrd="0" destOrd="0" presId="urn:microsoft.com/office/officeart/2008/layout/VerticalCurvedList"/>
    <dgm:cxn modelId="{33FFB336-9890-42C1-9145-ED78D9C2DB49}" type="presParOf" srcId="{FC14B947-3835-4702-B834-3AA7A6244BA0}" destId="{F9307C99-2623-42C9-B068-04814F160F2F}" srcOrd="0" destOrd="0" presId="urn:microsoft.com/office/officeart/2008/layout/VerticalCurvedList"/>
    <dgm:cxn modelId="{598F2BAE-9D90-43EE-B14D-A4E9995B23AC}" type="presParOf" srcId="{F9307C99-2623-42C9-B068-04814F160F2F}" destId="{2F9CDBF0-CBB7-4668-B983-A50D25DF57CF}" srcOrd="0" destOrd="0" presId="urn:microsoft.com/office/officeart/2008/layout/VerticalCurvedList"/>
    <dgm:cxn modelId="{6E2B2205-F557-4A95-9B11-5C50749830F3}" type="presParOf" srcId="{2F9CDBF0-CBB7-4668-B983-A50D25DF57CF}" destId="{1B8F88EE-0BB2-446B-8B9E-EBD5864CEA04}" srcOrd="0" destOrd="0" presId="urn:microsoft.com/office/officeart/2008/layout/VerticalCurvedList"/>
    <dgm:cxn modelId="{D47EBD49-276B-4F46-BC35-01C8E83DED33}" type="presParOf" srcId="{2F9CDBF0-CBB7-4668-B983-A50D25DF57CF}" destId="{24CFD219-5E4E-4103-9206-7B19D03B1401}" srcOrd="1" destOrd="0" presId="urn:microsoft.com/office/officeart/2008/layout/VerticalCurvedList"/>
    <dgm:cxn modelId="{80D9E9E8-6596-49D4-BE1E-69DD17CC008E}" type="presParOf" srcId="{2F9CDBF0-CBB7-4668-B983-A50D25DF57CF}" destId="{DDC5DDA3-4CDF-4D0B-8636-47C8E4A77C50}" srcOrd="2" destOrd="0" presId="urn:microsoft.com/office/officeart/2008/layout/VerticalCurvedList"/>
    <dgm:cxn modelId="{6A793791-0924-428F-9ED9-693ACBE074A7}" type="presParOf" srcId="{2F9CDBF0-CBB7-4668-B983-A50D25DF57CF}" destId="{348360FD-8599-4E49-B22C-3CC391545CE6}" srcOrd="3" destOrd="0" presId="urn:microsoft.com/office/officeart/2008/layout/VerticalCurvedList"/>
    <dgm:cxn modelId="{D95B3206-C74D-4269-BD2F-C552CFA2B0A9}" type="presParOf" srcId="{F9307C99-2623-42C9-B068-04814F160F2F}" destId="{4248103A-9B9B-4AD6-8DD3-B4A943C68F7A}" srcOrd="1" destOrd="0" presId="urn:microsoft.com/office/officeart/2008/layout/VerticalCurvedList"/>
    <dgm:cxn modelId="{1B84D970-F478-4951-80D2-6D050C062B13}" type="presParOf" srcId="{F9307C99-2623-42C9-B068-04814F160F2F}" destId="{3DA7A8BF-CBE8-4141-BF60-5FCB0B3BB140}" srcOrd="2" destOrd="0" presId="urn:microsoft.com/office/officeart/2008/layout/VerticalCurvedList"/>
    <dgm:cxn modelId="{157A53B7-688C-45A5-92C2-DCE1C58C5617}" type="presParOf" srcId="{3DA7A8BF-CBE8-4141-BF60-5FCB0B3BB140}" destId="{F24CFD9E-8C95-4D5D-89C0-29CC26A4EB10}" srcOrd="0" destOrd="0" presId="urn:microsoft.com/office/officeart/2008/layout/VerticalCurvedList"/>
    <dgm:cxn modelId="{CADC6411-228E-4D90-90CF-B1A323CFF90F}" type="presParOf" srcId="{F9307C99-2623-42C9-B068-04814F160F2F}" destId="{0320CA88-162E-4F73-896F-9618A04D3661}" srcOrd="3" destOrd="0" presId="urn:microsoft.com/office/officeart/2008/layout/VerticalCurvedList"/>
    <dgm:cxn modelId="{60FC37C5-4192-48F1-9447-BB3D0C233D88}" type="presParOf" srcId="{F9307C99-2623-42C9-B068-04814F160F2F}" destId="{4E3D8A18-EFA7-4F62-8615-AC60F8D3E650}" srcOrd="4" destOrd="0" presId="urn:microsoft.com/office/officeart/2008/layout/VerticalCurvedList"/>
    <dgm:cxn modelId="{039D63D7-DC51-4774-972F-9F30EBF70917}" type="presParOf" srcId="{4E3D8A18-EFA7-4F62-8615-AC60F8D3E650}" destId="{E59326DD-A439-45D1-977F-246187BBEF67}" srcOrd="0" destOrd="0" presId="urn:microsoft.com/office/officeart/2008/layout/VerticalCurvedList"/>
    <dgm:cxn modelId="{D94E875C-6E1D-490A-9499-E8C5A44BFE3B}" type="presParOf" srcId="{F9307C99-2623-42C9-B068-04814F160F2F}" destId="{DE358A01-4ACC-43FF-B40E-B7252050D2B9}" srcOrd="5" destOrd="0" presId="urn:microsoft.com/office/officeart/2008/layout/VerticalCurvedList"/>
    <dgm:cxn modelId="{8468F9BA-10D8-4536-BEC0-14315902E081}" type="presParOf" srcId="{F9307C99-2623-42C9-B068-04814F160F2F}" destId="{6EAE4D10-B018-425B-AF74-04F74CAA38BB}" srcOrd="6" destOrd="0" presId="urn:microsoft.com/office/officeart/2008/layout/VerticalCurvedList"/>
    <dgm:cxn modelId="{C303570E-8F08-4493-B5BB-480F2D181EBC}" type="presParOf" srcId="{6EAE4D10-B018-425B-AF74-04F74CAA38BB}" destId="{68D60644-1697-4791-9332-921A650292A8}" srcOrd="0" destOrd="0" presId="urn:microsoft.com/office/officeart/2008/layout/VerticalCurvedList"/>
    <dgm:cxn modelId="{2C04E747-4466-4A5C-B8D6-94C73F8FE7DC}" type="presParOf" srcId="{F9307C99-2623-42C9-B068-04814F160F2F}" destId="{7D5FC00F-9F77-49B6-914E-EC67D538624D}" srcOrd="7" destOrd="0" presId="urn:microsoft.com/office/officeart/2008/layout/VerticalCurvedList"/>
    <dgm:cxn modelId="{010F8E92-01CB-4030-B3F8-7C7B2EB0D623}" type="presParOf" srcId="{F9307C99-2623-42C9-B068-04814F160F2F}" destId="{337C098A-0135-4F37-BBD0-61E9B9C69E15}" srcOrd="8" destOrd="0" presId="urn:microsoft.com/office/officeart/2008/layout/VerticalCurvedList"/>
    <dgm:cxn modelId="{827FE8EB-EF06-40A8-9822-0D0D2EBDF85B}" type="presParOf" srcId="{337C098A-0135-4F37-BBD0-61E9B9C69E15}" destId="{8CF34777-4D08-46C2-949B-5FC5F96A78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E0973-48B4-41CD-84D2-35C5AB58D005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A2865-3796-41A7-BDEA-0DD6C30FA533}">
      <dsp:nvSpPr>
        <dsp:cNvPr id="0" name=""/>
        <dsp:cNvSpPr/>
      </dsp:nvSpPr>
      <dsp:spPr>
        <a:xfrm>
          <a:off x="492024" y="334530"/>
          <a:ext cx="9963850" cy="6694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b="1" kern="1200" dirty="0" smtClean="0">
              <a:solidFill>
                <a:schemeClr val="tx1"/>
              </a:solidFill>
            </a:rPr>
            <a:t>Introduction</a:t>
          </a:r>
        </a:p>
      </dsp:txBody>
      <dsp:txXfrm>
        <a:off x="492024" y="334530"/>
        <a:ext cx="9963850" cy="669409"/>
      </dsp:txXfrm>
    </dsp:sp>
    <dsp:sp modelId="{D9836EEE-21B6-4DE1-9ECA-4FD422A3C7E5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81332-BFEC-4672-BA3E-4188B3D36770}">
      <dsp:nvSpPr>
        <dsp:cNvPr id="0" name=""/>
        <dsp:cNvSpPr/>
      </dsp:nvSpPr>
      <dsp:spPr>
        <a:xfrm>
          <a:off x="875812" y="1338819"/>
          <a:ext cx="9580062" cy="6694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b="1" kern="1200" dirty="0" smtClean="0">
              <a:solidFill>
                <a:schemeClr val="tx1"/>
              </a:solidFill>
            </a:rPr>
            <a:t>Komitmen</a:t>
          </a:r>
          <a:endParaRPr lang="id-ID" sz="3500" b="1" kern="1200" dirty="0">
            <a:solidFill>
              <a:schemeClr val="tx1"/>
            </a:solidFill>
          </a:endParaRPr>
        </a:p>
      </dsp:txBody>
      <dsp:txXfrm>
        <a:off x="875812" y="1338819"/>
        <a:ext cx="9580062" cy="669409"/>
      </dsp:txXfrm>
    </dsp:sp>
    <dsp:sp modelId="{9C5EB41E-EEB0-4D2F-B7A7-E278054654A0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7D9CD-6ABF-4406-8F74-CB538D65ECFD}">
      <dsp:nvSpPr>
        <dsp:cNvPr id="0" name=""/>
        <dsp:cNvSpPr/>
      </dsp:nvSpPr>
      <dsp:spPr>
        <a:xfrm>
          <a:off x="875812" y="2343108"/>
          <a:ext cx="9580062" cy="6694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b="1" kern="1200" dirty="0" smtClean="0">
              <a:solidFill>
                <a:schemeClr val="tx1"/>
              </a:solidFill>
            </a:rPr>
            <a:t>RPS</a:t>
          </a:r>
          <a:endParaRPr lang="id-ID" sz="3500" b="1" kern="1200" dirty="0">
            <a:solidFill>
              <a:schemeClr val="tx1"/>
            </a:solidFill>
          </a:endParaRPr>
        </a:p>
      </dsp:txBody>
      <dsp:txXfrm>
        <a:off x="875812" y="2343108"/>
        <a:ext cx="9580062" cy="669409"/>
      </dsp:txXfrm>
    </dsp:sp>
    <dsp:sp modelId="{95C74277-6049-43C6-AC5C-6AA1C0665244}">
      <dsp:nvSpPr>
        <dsp:cNvPr id="0" name=""/>
        <dsp:cNvSpPr/>
      </dsp:nvSpPr>
      <dsp:spPr>
        <a:xfrm>
          <a:off x="457431" y="2259432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83267-32FF-439C-80A7-83378D629558}">
      <dsp:nvSpPr>
        <dsp:cNvPr id="0" name=""/>
        <dsp:cNvSpPr/>
      </dsp:nvSpPr>
      <dsp:spPr>
        <a:xfrm>
          <a:off x="492024" y="3347397"/>
          <a:ext cx="9963850" cy="6694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b="1" kern="1200" dirty="0" smtClean="0">
              <a:solidFill>
                <a:schemeClr val="tx1"/>
              </a:solidFill>
            </a:rPr>
            <a:t>Materi</a:t>
          </a:r>
          <a:endParaRPr lang="id-ID" sz="3500" b="1" kern="1200" dirty="0">
            <a:solidFill>
              <a:schemeClr val="tx1"/>
            </a:solidFill>
          </a:endParaRPr>
        </a:p>
      </dsp:txBody>
      <dsp:txXfrm>
        <a:off x="492024" y="3347397"/>
        <a:ext cx="9963850" cy="669409"/>
      </dsp:txXfrm>
    </dsp:sp>
    <dsp:sp modelId="{62825993-46C8-4131-9D97-009BCE6E0809}">
      <dsp:nvSpPr>
        <dsp:cNvPr id="0" name=""/>
        <dsp:cNvSpPr/>
      </dsp:nvSpPr>
      <dsp:spPr>
        <a:xfrm>
          <a:off x="73643" y="3263721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C4FBA-C8F1-4C9C-ADC2-804B3458BE37}">
      <dsp:nvSpPr>
        <dsp:cNvPr id="0" name=""/>
        <dsp:cNvSpPr/>
      </dsp:nvSpPr>
      <dsp:spPr>
        <a:xfrm>
          <a:off x="0" y="548975"/>
          <a:ext cx="10677525" cy="6955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b="1" kern="1200" dirty="0" smtClean="0">
              <a:solidFill>
                <a:schemeClr val="tx1"/>
              </a:solidFill>
            </a:rPr>
            <a:t>Mengembangkan budaya “mendukung strategi”</a:t>
          </a:r>
          <a:endParaRPr lang="id-ID" sz="2900" b="1" kern="1200" dirty="0">
            <a:solidFill>
              <a:schemeClr val="tx1"/>
            </a:solidFill>
          </a:endParaRPr>
        </a:p>
      </dsp:txBody>
      <dsp:txXfrm>
        <a:off x="33955" y="582930"/>
        <a:ext cx="10609615" cy="627655"/>
      </dsp:txXfrm>
    </dsp:sp>
    <dsp:sp modelId="{0F9C0CFB-AD6F-4E47-BB58-FEA70F553A75}">
      <dsp:nvSpPr>
        <dsp:cNvPr id="0" name=""/>
        <dsp:cNvSpPr/>
      </dsp:nvSpPr>
      <dsp:spPr>
        <a:xfrm>
          <a:off x="0" y="1328060"/>
          <a:ext cx="10677525" cy="6955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b="1" kern="1200" dirty="0" smtClean="0">
              <a:solidFill>
                <a:schemeClr val="tx1"/>
              </a:solidFill>
            </a:rPr>
            <a:t>Menciptakan struktur organisasi yang efektif</a:t>
          </a:r>
          <a:endParaRPr lang="id-ID" sz="2900" b="1" kern="1200" dirty="0">
            <a:solidFill>
              <a:schemeClr val="tx1"/>
            </a:solidFill>
          </a:endParaRPr>
        </a:p>
      </dsp:txBody>
      <dsp:txXfrm>
        <a:off x="33955" y="1362015"/>
        <a:ext cx="10609615" cy="627655"/>
      </dsp:txXfrm>
    </dsp:sp>
    <dsp:sp modelId="{D53C18FD-4A07-4501-B449-4F79BDBADFC8}">
      <dsp:nvSpPr>
        <dsp:cNvPr id="0" name=""/>
        <dsp:cNvSpPr/>
      </dsp:nvSpPr>
      <dsp:spPr>
        <a:xfrm>
          <a:off x="0" y="2107145"/>
          <a:ext cx="10677525" cy="6955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b="1" kern="1200" dirty="0" smtClean="0">
              <a:solidFill>
                <a:schemeClr val="tx1"/>
              </a:solidFill>
            </a:rPr>
            <a:t>Mengarahkan upaya pemasaran</a:t>
          </a:r>
          <a:endParaRPr lang="id-ID" sz="2900" b="1" kern="1200" dirty="0">
            <a:solidFill>
              <a:schemeClr val="tx1"/>
            </a:solidFill>
          </a:endParaRPr>
        </a:p>
      </dsp:txBody>
      <dsp:txXfrm>
        <a:off x="33955" y="2141100"/>
        <a:ext cx="10609615" cy="627655"/>
      </dsp:txXfrm>
    </dsp:sp>
    <dsp:sp modelId="{C672DC17-F941-4796-B565-FAE5206FA010}">
      <dsp:nvSpPr>
        <dsp:cNvPr id="0" name=""/>
        <dsp:cNvSpPr/>
      </dsp:nvSpPr>
      <dsp:spPr>
        <a:xfrm>
          <a:off x="0" y="2886230"/>
          <a:ext cx="10677525" cy="6955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b="1" kern="1200" dirty="0" smtClean="0">
              <a:solidFill>
                <a:schemeClr val="tx1"/>
              </a:solidFill>
            </a:rPr>
            <a:t>Mempersiapkan dana</a:t>
          </a:r>
          <a:endParaRPr lang="id-ID" sz="2900" b="1" kern="1200" dirty="0">
            <a:solidFill>
              <a:schemeClr val="tx1"/>
            </a:solidFill>
          </a:endParaRPr>
        </a:p>
      </dsp:txBody>
      <dsp:txXfrm>
        <a:off x="33955" y="2920185"/>
        <a:ext cx="10609615" cy="627655"/>
      </dsp:txXfrm>
    </dsp:sp>
    <dsp:sp modelId="{AB4838A8-7D65-4344-8C56-D656662D0DCA}">
      <dsp:nvSpPr>
        <dsp:cNvPr id="0" name=""/>
        <dsp:cNvSpPr/>
      </dsp:nvSpPr>
      <dsp:spPr>
        <a:xfrm>
          <a:off x="0" y="3665316"/>
          <a:ext cx="10677525" cy="69556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b="1" kern="1200" dirty="0" smtClean="0">
              <a:solidFill>
                <a:schemeClr val="tx1"/>
              </a:solidFill>
            </a:rPr>
            <a:t>Menghubungkan kompensasi karyawan terhadap kinerja organisasi</a:t>
          </a:r>
          <a:endParaRPr lang="id-ID" sz="2900" b="1" kern="1200" dirty="0">
            <a:solidFill>
              <a:schemeClr val="tx1"/>
            </a:solidFill>
          </a:endParaRPr>
        </a:p>
      </dsp:txBody>
      <dsp:txXfrm>
        <a:off x="33955" y="3699271"/>
        <a:ext cx="10609615" cy="6276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DB2CC-D92D-426A-8C97-6F7AF9A93CCE}">
      <dsp:nvSpPr>
        <dsp:cNvPr id="0" name=""/>
        <dsp:cNvSpPr/>
      </dsp:nvSpPr>
      <dsp:spPr>
        <a:xfrm>
          <a:off x="0" y="0"/>
          <a:ext cx="8542020" cy="9644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b="1" kern="1200" dirty="0" smtClean="0">
              <a:solidFill>
                <a:schemeClr val="tx1"/>
              </a:solidFill>
            </a:rPr>
            <a:t>Tahap action dalam manajemen strategik</a:t>
          </a:r>
          <a:endParaRPr lang="id-ID" sz="3300" b="1" kern="1200" dirty="0">
            <a:solidFill>
              <a:schemeClr val="tx1"/>
            </a:solidFill>
          </a:endParaRPr>
        </a:p>
      </dsp:txBody>
      <dsp:txXfrm>
        <a:off x="28247" y="28247"/>
        <a:ext cx="7419838" cy="907929"/>
      </dsp:txXfrm>
    </dsp:sp>
    <dsp:sp modelId="{C2EA8010-AFA0-425A-B8E6-16B5BE842B40}">
      <dsp:nvSpPr>
        <dsp:cNvPr id="0" name=""/>
        <dsp:cNvSpPr/>
      </dsp:nvSpPr>
      <dsp:spPr>
        <a:xfrm>
          <a:off x="715394" y="1139772"/>
          <a:ext cx="8542020" cy="9644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b="1" kern="1200" dirty="0" smtClean="0">
              <a:solidFill>
                <a:schemeClr val="tx1"/>
              </a:solidFill>
            </a:rPr>
            <a:t>Mobilisasi Karyawan dan Manajer</a:t>
          </a:r>
          <a:endParaRPr lang="id-ID" sz="3300" b="1" kern="1200" dirty="0">
            <a:solidFill>
              <a:schemeClr val="tx1"/>
            </a:solidFill>
          </a:endParaRPr>
        </a:p>
      </dsp:txBody>
      <dsp:txXfrm>
        <a:off x="743641" y="1168019"/>
        <a:ext cx="7143256" cy="907929"/>
      </dsp:txXfrm>
    </dsp:sp>
    <dsp:sp modelId="{B7458CFF-F13B-4BBB-8051-078F27BEC51A}">
      <dsp:nvSpPr>
        <dsp:cNvPr id="0" name=""/>
        <dsp:cNvSpPr/>
      </dsp:nvSpPr>
      <dsp:spPr>
        <a:xfrm>
          <a:off x="1420110" y="2279545"/>
          <a:ext cx="8542020" cy="96442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b="1" kern="1200" dirty="0" smtClean="0">
              <a:solidFill>
                <a:schemeClr val="tx1"/>
              </a:solidFill>
            </a:rPr>
            <a:t>Tahap yang paling sulit</a:t>
          </a:r>
          <a:endParaRPr lang="id-ID" sz="3300" b="1" kern="1200" dirty="0">
            <a:solidFill>
              <a:schemeClr val="tx1"/>
            </a:solidFill>
          </a:endParaRPr>
        </a:p>
      </dsp:txBody>
      <dsp:txXfrm>
        <a:off x="1448357" y="2307792"/>
        <a:ext cx="7153934" cy="907929"/>
      </dsp:txXfrm>
    </dsp:sp>
    <dsp:sp modelId="{2AEB0B6B-1D42-4AC5-B57C-E8DA4E245CFC}">
      <dsp:nvSpPr>
        <dsp:cNvPr id="0" name=""/>
        <dsp:cNvSpPr/>
      </dsp:nvSpPr>
      <dsp:spPr>
        <a:xfrm>
          <a:off x="2135504" y="3419317"/>
          <a:ext cx="8542020" cy="9644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b="1" kern="1200" dirty="0" smtClean="0">
              <a:solidFill>
                <a:schemeClr val="tx1"/>
              </a:solidFill>
            </a:rPr>
            <a:t>Sangat diperlukan skill interpersonal</a:t>
          </a:r>
          <a:endParaRPr lang="id-ID" sz="3300" b="1" kern="1200" dirty="0">
            <a:solidFill>
              <a:schemeClr val="tx1"/>
            </a:solidFill>
          </a:endParaRPr>
        </a:p>
      </dsp:txBody>
      <dsp:txXfrm>
        <a:off x="2163751" y="3447564"/>
        <a:ext cx="7143256" cy="907929"/>
      </dsp:txXfrm>
    </dsp:sp>
    <dsp:sp modelId="{390A5032-B8E7-4B41-AB2B-6560FB5F0DF4}">
      <dsp:nvSpPr>
        <dsp:cNvPr id="0" name=""/>
        <dsp:cNvSpPr/>
      </dsp:nvSpPr>
      <dsp:spPr>
        <a:xfrm>
          <a:off x="7915145" y="738660"/>
          <a:ext cx="626874" cy="62687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800" kern="1200"/>
        </a:p>
      </dsp:txBody>
      <dsp:txXfrm>
        <a:off x="8056192" y="738660"/>
        <a:ext cx="344780" cy="471723"/>
      </dsp:txXfrm>
    </dsp:sp>
    <dsp:sp modelId="{AA2B2CDC-533E-4869-AAAF-9C70CBC1C71A}">
      <dsp:nvSpPr>
        <dsp:cNvPr id="0" name=""/>
        <dsp:cNvSpPr/>
      </dsp:nvSpPr>
      <dsp:spPr>
        <a:xfrm>
          <a:off x="8630539" y="1878433"/>
          <a:ext cx="626874" cy="62687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800" kern="1200"/>
        </a:p>
      </dsp:txBody>
      <dsp:txXfrm>
        <a:off x="8771586" y="1878433"/>
        <a:ext cx="344780" cy="471723"/>
      </dsp:txXfrm>
    </dsp:sp>
    <dsp:sp modelId="{8C13E4E6-9C4C-424C-981D-3B8D267F26F8}">
      <dsp:nvSpPr>
        <dsp:cNvPr id="0" name=""/>
        <dsp:cNvSpPr/>
      </dsp:nvSpPr>
      <dsp:spPr>
        <a:xfrm>
          <a:off x="9335255" y="3018205"/>
          <a:ext cx="626874" cy="62687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800" kern="1200"/>
        </a:p>
      </dsp:txBody>
      <dsp:txXfrm>
        <a:off x="9476302" y="3018205"/>
        <a:ext cx="344780" cy="4717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813D8-FA6D-471B-B1B2-205C40289102}">
      <dsp:nvSpPr>
        <dsp:cNvPr id="0" name=""/>
        <dsp:cNvSpPr/>
      </dsp:nvSpPr>
      <dsp:spPr>
        <a:xfrm>
          <a:off x="-5112342" y="-783158"/>
          <a:ext cx="6088170" cy="6088170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4113E-F618-4391-92DF-DA0EB8AC29CA}">
      <dsp:nvSpPr>
        <dsp:cNvPr id="0" name=""/>
        <dsp:cNvSpPr/>
      </dsp:nvSpPr>
      <dsp:spPr>
        <a:xfrm>
          <a:off x="510953" y="347640"/>
          <a:ext cx="10104154" cy="6956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16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dirty="0" smtClean="0">
              <a:solidFill>
                <a:schemeClr val="tx1"/>
              </a:solidFill>
            </a:rPr>
            <a:t>Review Faktor Internal</a:t>
          </a:r>
          <a:endParaRPr lang="id-ID" sz="3600" b="1" kern="1200" dirty="0">
            <a:solidFill>
              <a:schemeClr val="tx1"/>
            </a:solidFill>
          </a:endParaRPr>
        </a:p>
      </dsp:txBody>
      <dsp:txXfrm>
        <a:off x="510953" y="347640"/>
        <a:ext cx="10104154" cy="695641"/>
      </dsp:txXfrm>
    </dsp:sp>
    <dsp:sp modelId="{EB445AF7-5B14-46EB-8411-CBAE9F3DC374}">
      <dsp:nvSpPr>
        <dsp:cNvPr id="0" name=""/>
        <dsp:cNvSpPr/>
      </dsp:nvSpPr>
      <dsp:spPr>
        <a:xfrm>
          <a:off x="76176" y="260684"/>
          <a:ext cx="869552" cy="869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4A98F-1DA9-4A63-A43E-419BCC990F65}">
      <dsp:nvSpPr>
        <dsp:cNvPr id="0" name=""/>
        <dsp:cNvSpPr/>
      </dsp:nvSpPr>
      <dsp:spPr>
        <a:xfrm>
          <a:off x="909780" y="1391283"/>
          <a:ext cx="9705326" cy="6956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16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dirty="0" smtClean="0">
              <a:solidFill>
                <a:schemeClr val="tx1"/>
              </a:solidFill>
            </a:rPr>
            <a:t>Review Faktor Eksternal</a:t>
          </a:r>
          <a:endParaRPr lang="id-ID" sz="3600" b="1" kern="1200" dirty="0">
            <a:solidFill>
              <a:schemeClr val="tx1"/>
            </a:solidFill>
          </a:endParaRPr>
        </a:p>
      </dsp:txBody>
      <dsp:txXfrm>
        <a:off x="909780" y="1391283"/>
        <a:ext cx="9705326" cy="695641"/>
      </dsp:txXfrm>
    </dsp:sp>
    <dsp:sp modelId="{EFC91D40-029D-4A6C-A764-81AE59BEE004}">
      <dsp:nvSpPr>
        <dsp:cNvPr id="0" name=""/>
        <dsp:cNvSpPr/>
      </dsp:nvSpPr>
      <dsp:spPr>
        <a:xfrm>
          <a:off x="475004" y="1304328"/>
          <a:ext cx="869552" cy="869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6825F-33C6-46BD-84A1-432AFAB347D3}">
      <dsp:nvSpPr>
        <dsp:cNvPr id="0" name=""/>
        <dsp:cNvSpPr/>
      </dsp:nvSpPr>
      <dsp:spPr>
        <a:xfrm>
          <a:off x="909780" y="2434927"/>
          <a:ext cx="9705326" cy="6956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16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dirty="0" smtClean="0">
              <a:solidFill>
                <a:schemeClr val="tx1"/>
              </a:solidFill>
            </a:rPr>
            <a:t>Pengukuran Kinerja</a:t>
          </a:r>
          <a:endParaRPr lang="id-ID" sz="3600" b="1" kern="1200" dirty="0">
            <a:solidFill>
              <a:schemeClr val="tx1"/>
            </a:solidFill>
          </a:endParaRPr>
        </a:p>
      </dsp:txBody>
      <dsp:txXfrm>
        <a:off x="909780" y="2434927"/>
        <a:ext cx="9705326" cy="695641"/>
      </dsp:txXfrm>
    </dsp:sp>
    <dsp:sp modelId="{053DE802-C2C7-4100-AF3E-09F3911DDFD3}">
      <dsp:nvSpPr>
        <dsp:cNvPr id="0" name=""/>
        <dsp:cNvSpPr/>
      </dsp:nvSpPr>
      <dsp:spPr>
        <a:xfrm>
          <a:off x="475004" y="2347972"/>
          <a:ext cx="869552" cy="869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B1378-0DC9-488F-81B6-277AD8F0CB72}">
      <dsp:nvSpPr>
        <dsp:cNvPr id="0" name=""/>
        <dsp:cNvSpPr/>
      </dsp:nvSpPr>
      <dsp:spPr>
        <a:xfrm>
          <a:off x="510953" y="3478571"/>
          <a:ext cx="10104154" cy="6956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16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dirty="0" smtClean="0">
              <a:solidFill>
                <a:schemeClr val="tx1"/>
              </a:solidFill>
            </a:rPr>
            <a:t>Tindakan Koreksi</a:t>
          </a:r>
          <a:endParaRPr lang="id-ID" sz="3600" b="1" kern="1200" dirty="0">
            <a:solidFill>
              <a:schemeClr val="tx1"/>
            </a:solidFill>
          </a:endParaRPr>
        </a:p>
      </dsp:txBody>
      <dsp:txXfrm>
        <a:off x="510953" y="3478571"/>
        <a:ext cx="10104154" cy="695641"/>
      </dsp:txXfrm>
    </dsp:sp>
    <dsp:sp modelId="{60873B16-957F-4B8D-8293-FFEFABB13C7B}">
      <dsp:nvSpPr>
        <dsp:cNvPr id="0" name=""/>
        <dsp:cNvSpPr/>
      </dsp:nvSpPr>
      <dsp:spPr>
        <a:xfrm>
          <a:off x="76176" y="3391615"/>
          <a:ext cx="869552" cy="869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3FC26-67DC-4928-BC25-1C060A9D0DB7}">
      <dsp:nvSpPr>
        <dsp:cNvPr id="0" name=""/>
        <dsp:cNvSpPr/>
      </dsp:nvSpPr>
      <dsp:spPr>
        <a:xfrm>
          <a:off x="249733" y="2353"/>
          <a:ext cx="2366990" cy="14201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>
              <a:solidFill>
                <a:schemeClr val="tx1"/>
              </a:solidFill>
            </a:rPr>
            <a:t>Competitive Advantage</a:t>
          </a:r>
          <a:endParaRPr lang="id-ID" sz="2800" b="1" kern="1200" dirty="0">
            <a:solidFill>
              <a:schemeClr val="tx1"/>
            </a:solidFill>
          </a:endParaRPr>
        </a:p>
      </dsp:txBody>
      <dsp:txXfrm>
        <a:off x="249733" y="2353"/>
        <a:ext cx="2366990" cy="1420194"/>
      </dsp:txXfrm>
    </dsp:sp>
    <dsp:sp modelId="{286D15B2-551D-43C2-964A-495FF23C3370}">
      <dsp:nvSpPr>
        <dsp:cNvPr id="0" name=""/>
        <dsp:cNvSpPr/>
      </dsp:nvSpPr>
      <dsp:spPr>
        <a:xfrm>
          <a:off x="2853422" y="2353"/>
          <a:ext cx="2366990" cy="14201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>
              <a:solidFill>
                <a:schemeClr val="tx1"/>
              </a:solidFill>
            </a:rPr>
            <a:t>Strategist</a:t>
          </a:r>
          <a:endParaRPr lang="id-ID" sz="2800" b="1" kern="1200" dirty="0">
            <a:solidFill>
              <a:schemeClr val="tx1"/>
            </a:solidFill>
          </a:endParaRPr>
        </a:p>
      </dsp:txBody>
      <dsp:txXfrm>
        <a:off x="2853422" y="2353"/>
        <a:ext cx="2366990" cy="1420194"/>
      </dsp:txXfrm>
    </dsp:sp>
    <dsp:sp modelId="{11C5D4F9-AB24-4759-8F41-87641C38151C}">
      <dsp:nvSpPr>
        <dsp:cNvPr id="0" name=""/>
        <dsp:cNvSpPr/>
      </dsp:nvSpPr>
      <dsp:spPr>
        <a:xfrm>
          <a:off x="5457112" y="2353"/>
          <a:ext cx="2366990" cy="14201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>
              <a:solidFill>
                <a:schemeClr val="tx1"/>
              </a:solidFill>
            </a:rPr>
            <a:t>Visi &amp; Misi</a:t>
          </a:r>
          <a:endParaRPr lang="id-ID" sz="2800" b="1" kern="1200" dirty="0">
            <a:solidFill>
              <a:schemeClr val="tx1"/>
            </a:solidFill>
          </a:endParaRPr>
        </a:p>
      </dsp:txBody>
      <dsp:txXfrm>
        <a:off x="5457112" y="2353"/>
        <a:ext cx="2366990" cy="1420194"/>
      </dsp:txXfrm>
    </dsp:sp>
    <dsp:sp modelId="{B4677DF3-23D1-4BD4-AA0C-F8D05E0CB6BF}">
      <dsp:nvSpPr>
        <dsp:cNvPr id="0" name=""/>
        <dsp:cNvSpPr/>
      </dsp:nvSpPr>
      <dsp:spPr>
        <a:xfrm>
          <a:off x="8060801" y="2353"/>
          <a:ext cx="2366990" cy="14201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>
              <a:solidFill>
                <a:schemeClr val="tx1"/>
              </a:solidFill>
            </a:rPr>
            <a:t>Peluang dan Ancaman Eksternal</a:t>
          </a:r>
          <a:endParaRPr lang="id-ID" sz="2800" b="1" kern="1200" dirty="0">
            <a:solidFill>
              <a:schemeClr val="tx1"/>
            </a:solidFill>
          </a:endParaRPr>
        </a:p>
      </dsp:txBody>
      <dsp:txXfrm>
        <a:off x="8060801" y="2353"/>
        <a:ext cx="2366990" cy="1420194"/>
      </dsp:txXfrm>
    </dsp:sp>
    <dsp:sp modelId="{28141CA5-312E-44C4-ACCF-69EC4E025E1D}">
      <dsp:nvSpPr>
        <dsp:cNvPr id="0" name=""/>
        <dsp:cNvSpPr/>
      </dsp:nvSpPr>
      <dsp:spPr>
        <a:xfrm>
          <a:off x="249733" y="1659246"/>
          <a:ext cx="2366990" cy="14201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>
              <a:solidFill>
                <a:schemeClr val="tx1"/>
              </a:solidFill>
            </a:rPr>
            <a:t>Kekuatan dan Kelemahan Internal</a:t>
          </a:r>
          <a:endParaRPr lang="id-ID" sz="2800" b="1" kern="1200" dirty="0">
            <a:solidFill>
              <a:schemeClr val="tx1"/>
            </a:solidFill>
          </a:endParaRPr>
        </a:p>
      </dsp:txBody>
      <dsp:txXfrm>
        <a:off x="249733" y="1659246"/>
        <a:ext cx="2366990" cy="1420194"/>
      </dsp:txXfrm>
    </dsp:sp>
    <dsp:sp modelId="{2574AF72-5768-4031-9203-D3BAEE7E80D3}">
      <dsp:nvSpPr>
        <dsp:cNvPr id="0" name=""/>
        <dsp:cNvSpPr/>
      </dsp:nvSpPr>
      <dsp:spPr>
        <a:xfrm>
          <a:off x="2853422" y="1659246"/>
          <a:ext cx="2366990" cy="14201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>
              <a:solidFill>
                <a:schemeClr val="tx1"/>
              </a:solidFill>
            </a:rPr>
            <a:t>Tujuan Jangka Panjang</a:t>
          </a:r>
          <a:endParaRPr lang="id-ID" sz="2800" b="1" kern="1200" dirty="0">
            <a:solidFill>
              <a:schemeClr val="tx1"/>
            </a:solidFill>
          </a:endParaRPr>
        </a:p>
      </dsp:txBody>
      <dsp:txXfrm>
        <a:off x="2853422" y="1659246"/>
        <a:ext cx="2366990" cy="1420194"/>
      </dsp:txXfrm>
    </dsp:sp>
    <dsp:sp modelId="{636A4C54-2793-4B9A-BC17-20841C4FF879}">
      <dsp:nvSpPr>
        <dsp:cNvPr id="0" name=""/>
        <dsp:cNvSpPr/>
      </dsp:nvSpPr>
      <dsp:spPr>
        <a:xfrm>
          <a:off x="5457112" y="1659246"/>
          <a:ext cx="2366990" cy="14201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>
              <a:solidFill>
                <a:schemeClr val="tx1"/>
              </a:solidFill>
            </a:rPr>
            <a:t>Strategi</a:t>
          </a:r>
          <a:endParaRPr lang="id-ID" sz="2800" b="1" kern="1200" dirty="0">
            <a:solidFill>
              <a:schemeClr val="tx1"/>
            </a:solidFill>
          </a:endParaRPr>
        </a:p>
      </dsp:txBody>
      <dsp:txXfrm>
        <a:off x="5457112" y="1659246"/>
        <a:ext cx="2366990" cy="1420194"/>
      </dsp:txXfrm>
    </dsp:sp>
    <dsp:sp modelId="{E9C685E9-BB4A-44C3-9DE3-7E222C7DD07C}">
      <dsp:nvSpPr>
        <dsp:cNvPr id="0" name=""/>
        <dsp:cNvSpPr/>
      </dsp:nvSpPr>
      <dsp:spPr>
        <a:xfrm>
          <a:off x="8060801" y="1659246"/>
          <a:ext cx="2366990" cy="14201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>
              <a:solidFill>
                <a:schemeClr val="tx1"/>
              </a:solidFill>
            </a:rPr>
            <a:t>Tujuan Tahunan</a:t>
          </a:r>
          <a:endParaRPr lang="id-ID" sz="2800" b="1" kern="1200" dirty="0">
            <a:solidFill>
              <a:schemeClr val="tx1"/>
            </a:solidFill>
          </a:endParaRPr>
        </a:p>
      </dsp:txBody>
      <dsp:txXfrm>
        <a:off x="8060801" y="1659246"/>
        <a:ext cx="2366990" cy="1420194"/>
      </dsp:txXfrm>
    </dsp:sp>
    <dsp:sp modelId="{0272431E-8FFC-4048-979F-F5ECE6EF169E}">
      <dsp:nvSpPr>
        <dsp:cNvPr id="0" name=""/>
        <dsp:cNvSpPr/>
      </dsp:nvSpPr>
      <dsp:spPr>
        <a:xfrm>
          <a:off x="4155267" y="3316139"/>
          <a:ext cx="2366990" cy="14201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>
              <a:solidFill>
                <a:schemeClr val="tx1"/>
              </a:solidFill>
            </a:rPr>
            <a:t>Kebijakan</a:t>
          </a:r>
          <a:endParaRPr lang="id-ID" sz="2800" b="1" kern="1200" dirty="0">
            <a:solidFill>
              <a:schemeClr val="tx1"/>
            </a:solidFill>
          </a:endParaRPr>
        </a:p>
      </dsp:txBody>
      <dsp:txXfrm>
        <a:off x="4155267" y="3316139"/>
        <a:ext cx="2366990" cy="14201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D6B52-8153-4BB4-9BA4-3FE6CA8C1EDD}">
      <dsp:nvSpPr>
        <dsp:cNvPr id="0" name=""/>
        <dsp:cNvSpPr/>
      </dsp:nvSpPr>
      <dsp:spPr>
        <a:xfrm>
          <a:off x="52" y="6213"/>
          <a:ext cx="4989448" cy="806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800" b="1" kern="1200" dirty="0"/>
        </a:p>
      </dsp:txBody>
      <dsp:txXfrm>
        <a:off x="52" y="6213"/>
        <a:ext cx="4989448" cy="806400"/>
      </dsp:txXfrm>
    </dsp:sp>
    <dsp:sp modelId="{1AF666F2-883E-4FDA-9696-FD1764F953F2}">
      <dsp:nvSpPr>
        <dsp:cNvPr id="0" name=""/>
        <dsp:cNvSpPr/>
      </dsp:nvSpPr>
      <dsp:spPr>
        <a:xfrm>
          <a:off x="52" y="812613"/>
          <a:ext cx="4989448" cy="39198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b="1" kern="1200" dirty="0" smtClean="0"/>
            <a:t>Tidak mengetahui</a:t>
          </a:r>
          <a:endParaRPr lang="id-ID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b="1" kern="1200" dirty="0" smtClean="0"/>
            <a:t>Tidak memiliki konsep reward yang baik</a:t>
          </a:r>
          <a:endParaRPr lang="id-ID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b="1" kern="1200" dirty="0" smtClean="0"/>
            <a:t>Fire fighting</a:t>
          </a:r>
          <a:endParaRPr lang="id-ID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b="1" kern="1200" dirty="0" smtClean="0"/>
            <a:t>Menghabiskan waktu</a:t>
          </a:r>
          <a:endParaRPr lang="id-ID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b="1" kern="1200" dirty="0" smtClean="0"/>
            <a:t>Mahal</a:t>
          </a:r>
          <a:endParaRPr lang="id-ID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b="1" kern="1200" dirty="0" smtClean="0"/>
            <a:t>Malas</a:t>
          </a:r>
          <a:endParaRPr lang="id-ID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b="1" kern="1200" dirty="0" smtClean="0"/>
            <a:t>Sudah sukses</a:t>
          </a:r>
          <a:endParaRPr lang="id-ID" sz="2800" b="1" kern="1200" dirty="0"/>
        </a:p>
      </dsp:txBody>
      <dsp:txXfrm>
        <a:off x="52" y="812613"/>
        <a:ext cx="4989448" cy="3919860"/>
      </dsp:txXfrm>
    </dsp:sp>
    <dsp:sp modelId="{8075612D-4BF3-467F-BC9C-C9940708296A}">
      <dsp:nvSpPr>
        <dsp:cNvPr id="0" name=""/>
        <dsp:cNvSpPr/>
      </dsp:nvSpPr>
      <dsp:spPr>
        <a:xfrm>
          <a:off x="5688023" y="6213"/>
          <a:ext cx="4989448" cy="806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800" kern="1200"/>
        </a:p>
      </dsp:txBody>
      <dsp:txXfrm>
        <a:off x="5688023" y="6213"/>
        <a:ext cx="4989448" cy="806400"/>
      </dsp:txXfrm>
    </dsp:sp>
    <dsp:sp modelId="{EA29DFDD-A5A1-4DE0-A762-33596D7CB9D0}">
      <dsp:nvSpPr>
        <dsp:cNvPr id="0" name=""/>
        <dsp:cNvSpPr/>
      </dsp:nvSpPr>
      <dsp:spPr>
        <a:xfrm>
          <a:off x="5688023" y="812613"/>
          <a:ext cx="4989448" cy="39198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b="1" kern="1200" dirty="0" smtClean="0"/>
            <a:t>Takut gagal</a:t>
          </a:r>
          <a:endParaRPr lang="id-ID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b="1" kern="1200" dirty="0" smtClean="0"/>
            <a:t>Terlalu percaya diri</a:t>
          </a:r>
          <a:endParaRPr lang="id-ID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b="1" kern="1200" dirty="0" smtClean="0"/>
            <a:t>Pengalaman buruk</a:t>
          </a:r>
          <a:endParaRPr lang="id-ID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b="1" kern="1200" dirty="0" smtClean="0"/>
            <a:t>Kepentingan pribadi</a:t>
          </a:r>
          <a:endParaRPr lang="id-ID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b="1" kern="1200" dirty="0" smtClean="0"/>
            <a:t>Ketakutan karena tidak tahu</a:t>
          </a:r>
          <a:endParaRPr lang="id-ID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b="1" kern="1200" dirty="0" smtClean="0"/>
            <a:t>Perbedaan opini</a:t>
          </a:r>
          <a:endParaRPr lang="id-ID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b="1" kern="1200" dirty="0" smtClean="0"/>
            <a:t>Kecurigaan</a:t>
          </a:r>
          <a:endParaRPr lang="id-ID" sz="2800" b="1" kern="1200" dirty="0"/>
        </a:p>
      </dsp:txBody>
      <dsp:txXfrm>
        <a:off x="5688023" y="812613"/>
        <a:ext cx="4989448" cy="39198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69A92-9C95-4D31-86F9-6F33DE50E27C}">
      <dsp:nvSpPr>
        <dsp:cNvPr id="0" name=""/>
        <dsp:cNvSpPr/>
      </dsp:nvSpPr>
      <dsp:spPr>
        <a:xfrm>
          <a:off x="2352392" y="746637"/>
          <a:ext cx="2799722" cy="186741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7368" rIns="277368" bIns="277368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900" b="1" kern="1200" dirty="0" smtClean="0"/>
            <a:t>Militer</a:t>
          </a:r>
          <a:endParaRPr lang="id-ID" sz="3900" b="1" kern="1200" dirty="0"/>
        </a:p>
      </dsp:txBody>
      <dsp:txXfrm>
        <a:off x="2800347" y="746637"/>
        <a:ext cx="2351766" cy="1867414"/>
      </dsp:txXfrm>
    </dsp:sp>
    <dsp:sp modelId="{220260F0-D6BF-478A-9DD7-995D54A006DD}">
      <dsp:nvSpPr>
        <dsp:cNvPr id="0" name=""/>
        <dsp:cNvSpPr/>
      </dsp:nvSpPr>
      <dsp:spPr>
        <a:xfrm>
          <a:off x="2352392" y="2614052"/>
          <a:ext cx="2799722" cy="186741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7368" rIns="277368" bIns="277368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900" b="1" kern="1200" dirty="0" smtClean="0"/>
            <a:t>Konflik</a:t>
          </a:r>
          <a:endParaRPr lang="id-ID" sz="3900" b="1" kern="1200" dirty="0"/>
        </a:p>
      </dsp:txBody>
      <dsp:txXfrm>
        <a:off x="2800347" y="2614052"/>
        <a:ext cx="2351766" cy="1867414"/>
      </dsp:txXfrm>
    </dsp:sp>
    <dsp:sp modelId="{381BA65F-24D7-4A17-847C-E5232DC88F27}">
      <dsp:nvSpPr>
        <dsp:cNvPr id="0" name=""/>
        <dsp:cNvSpPr/>
      </dsp:nvSpPr>
      <dsp:spPr>
        <a:xfrm>
          <a:off x="859207" y="45"/>
          <a:ext cx="1866481" cy="18664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4400" b="1" kern="1200" dirty="0"/>
        </a:p>
      </dsp:txBody>
      <dsp:txXfrm>
        <a:off x="1132547" y="273385"/>
        <a:ext cx="1319801" cy="1319801"/>
      </dsp:txXfrm>
    </dsp:sp>
    <dsp:sp modelId="{283EABEB-894B-436C-9C0B-8BFC96B51D1C}">
      <dsp:nvSpPr>
        <dsp:cNvPr id="0" name=""/>
        <dsp:cNvSpPr/>
      </dsp:nvSpPr>
      <dsp:spPr>
        <a:xfrm>
          <a:off x="7018595" y="746637"/>
          <a:ext cx="2799722" cy="186741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7368" rIns="277368" bIns="277368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900" b="1" kern="1200" dirty="0" smtClean="0"/>
            <a:t>Bisnis</a:t>
          </a:r>
          <a:endParaRPr lang="id-ID" sz="3900" b="1" kern="1200" dirty="0"/>
        </a:p>
      </dsp:txBody>
      <dsp:txXfrm>
        <a:off x="7466551" y="746637"/>
        <a:ext cx="2351766" cy="1867414"/>
      </dsp:txXfrm>
    </dsp:sp>
    <dsp:sp modelId="{5BAFF050-723E-4792-90CB-02FCBC144489}">
      <dsp:nvSpPr>
        <dsp:cNvPr id="0" name=""/>
        <dsp:cNvSpPr/>
      </dsp:nvSpPr>
      <dsp:spPr>
        <a:xfrm>
          <a:off x="7018595" y="2614052"/>
          <a:ext cx="2799722" cy="186741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7368" rIns="277368" bIns="277368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900" b="1" kern="1200" dirty="0" smtClean="0"/>
            <a:t>Kompetisi</a:t>
          </a:r>
          <a:endParaRPr lang="id-ID" sz="3900" b="1" kern="1200" dirty="0"/>
        </a:p>
      </dsp:txBody>
      <dsp:txXfrm>
        <a:off x="7466551" y="2614052"/>
        <a:ext cx="2351766" cy="1867414"/>
      </dsp:txXfrm>
    </dsp:sp>
    <dsp:sp modelId="{577F32EE-EE0F-4B1E-99A3-DA357AF4D648}">
      <dsp:nvSpPr>
        <dsp:cNvPr id="0" name=""/>
        <dsp:cNvSpPr/>
      </dsp:nvSpPr>
      <dsp:spPr>
        <a:xfrm>
          <a:off x="5525410" y="45"/>
          <a:ext cx="1866481" cy="18664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4400" b="1" kern="1200" dirty="0"/>
        </a:p>
      </dsp:txBody>
      <dsp:txXfrm>
        <a:off x="5798750" y="273385"/>
        <a:ext cx="1319801" cy="1319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20B80-835D-4066-884D-43E6DC923886}">
      <dsp:nvSpPr>
        <dsp:cNvPr id="0" name=""/>
        <dsp:cNvSpPr/>
      </dsp:nvSpPr>
      <dsp:spPr>
        <a:xfrm>
          <a:off x="2373837" y="535503"/>
          <a:ext cx="4112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34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b="1" kern="1200"/>
        </a:p>
      </dsp:txBody>
      <dsp:txXfrm>
        <a:off x="2568409" y="579012"/>
        <a:ext cx="22091" cy="4422"/>
      </dsp:txXfrm>
    </dsp:sp>
    <dsp:sp modelId="{8EECA1A1-9DD6-4C31-82EC-D77D952777AF}">
      <dsp:nvSpPr>
        <dsp:cNvPr id="0" name=""/>
        <dsp:cNvSpPr/>
      </dsp:nvSpPr>
      <dsp:spPr>
        <a:xfrm>
          <a:off x="156227" y="4917"/>
          <a:ext cx="2219410" cy="11526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Pertemuan 1</a:t>
          </a:r>
          <a:endParaRPr lang="id-ID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1" kern="1200" dirty="0" smtClean="0"/>
            <a:t>Karakteristik Manajemen Strategi</a:t>
          </a:r>
        </a:p>
      </dsp:txBody>
      <dsp:txXfrm>
        <a:off x="156227" y="4917"/>
        <a:ext cx="2219410" cy="1152611"/>
      </dsp:txXfrm>
    </dsp:sp>
    <dsp:sp modelId="{19D5B6EB-F75F-482D-94DB-84FEE7DF787F}">
      <dsp:nvSpPr>
        <dsp:cNvPr id="0" name=""/>
        <dsp:cNvSpPr/>
      </dsp:nvSpPr>
      <dsp:spPr>
        <a:xfrm>
          <a:off x="5035082" y="535503"/>
          <a:ext cx="4112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34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b="1" kern="1200"/>
        </a:p>
      </dsp:txBody>
      <dsp:txXfrm>
        <a:off x="5229654" y="579012"/>
        <a:ext cx="22091" cy="4422"/>
      </dsp:txXfrm>
    </dsp:sp>
    <dsp:sp modelId="{FB52F28E-FA67-4BED-8059-661632CBC4ED}">
      <dsp:nvSpPr>
        <dsp:cNvPr id="0" name=""/>
        <dsp:cNvSpPr/>
      </dsp:nvSpPr>
      <dsp:spPr>
        <a:xfrm>
          <a:off x="2817472" y="4917"/>
          <a:ext cx="2219410" cy="11526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smtClean="0"/>
            <a:t>Pertemuan 2</a:t>
          </a:r>
          <a:endParaRPr lang="id-ID" sz="1400" b="1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1" kern="1200" dirty="0" smtClean="0"/>
            <a:t>Outside-USA Strategic Planning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Ethics, Social Responsibility, and Sustainability</a:t>
          </a:r>
        </a:p>
      </dsp:txBody>
      <dsp:txXfrm>
        <a:off x="2817472" y="4917"/>
        <a:ext cx="2219410" cy="1152611"/>
      </dsp:txXfrm>
    </dsp:sp>
    <dsp:sp modelId="{00ADA053-01E2-45DE-A83C-07B88D746F04}">
      <dsp:nvSpPr>
        <dsp:cNvPr id="0" name=""/>
        <dsp:cNvSpPr/>
      </dsp:nvSpPr>
      <dsp:spPr>
        <a:xfrm>
          <a:off x="7696327" y="535503"/>
          <a:ext cx="4112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34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b="1" kern="1200"/>
        </a:p>
      </dsp:txBody>
      <dsp:txXfrm>
        <a:off x="7890899" y="579012"/>
        <a:ext cx="22091" cy="4422"/>
      </dsp:txXfrm>
    </dsp:sp>
    <dsp:sp modelId="{2594459D-792C-4A93-9135-DA5E4F5BEAD6}">
      <dsp:nvSpPr>
        <dsp:cNvPr id="0" name=""/>
        <dsp:cNvSpPr/>
      </dsp:nvSpPr>
      <dsp:spPr>
        <a:xfrm>
          <a:off x="5478717" y="4917"/>
          <a:ext cx="2219410" cy="11526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Pertemuan 3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1" kern="1200" dirty="0" smtClean="0"/>
            <a:t>Types of Strategies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1" kern="1200" dirty="0" smtClean="0"/>
            <a:t>Vision and Mission Analysis</a:t>
          </a:r>
        </a:p>
      </dsp:txBody>
      <dsp:txXfrm>
        <a:off x="5478717" y="4917"/>
        <a:ext cx="2219410" cy="1152611"/>
      </dsp:txXfrm>
    </dsp:sp>
    <dsp:sp modelId="{9FE3CEC3-EA60-468A-9C4E-343B5610193D}">
      <dsp:nvSpPr>
        <dsp:cNvPr id="0" name=""/>
        <dsp:cNvSpPr/>
      </dsp:nvSpPr>
      <dsp:spPr>
        <a:xfrm>
          <a:off x="1265932" y="1155729"/>
          <a:ext cx="7983734" cy="411234"/>
        </a:xfrm>
        <a:custGeom>
          <a:avLst/>
          <a:gdLst/>
          <a:ahLst/>
          <a:cxnLst/>
          <a:rect l="0" t="0" r="0" b="0"/>
          <a:pathLst>
            <a:path>
              <a:moveTo>
                <a:pt x="7983734" y="0"/>
              </a:moveTo>
              <a:lnTo>
                <a:pt x="7983734" y="222717"/>
              </a:lnTo>
              <a:lnTo>
                <a:pt x="0" y="222717"/>
              </a:lnTo>
              <a:lnTo>
                <a:pt x="0" y="411234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b="1" kern="1200"/>
        </a:p>
      </dsp:txBody>
      <dsp:txXfrm>
        <a:off x="5057901" y="1359134"/>
        <a:ext cx="399797" cy="4422"/>
      </dsp:txXfrm>
    </dsp:sp>
    <dsp:sp modelId="{EEEDFD1F-4349-4450-AF83-11023C8833B5}">
      <dsp:nvSpPr>
        <dsp:cNvPr id="0" name=""/>
        <dsp:cNvSpPr/>
      </dsp:nvSpPr>
      <dsp:spPr>
        <a:xfrm>
          <a:off x="8139962" y="4917"/>
          <a:ext cx="2219410" cy="11526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Pertemuan 4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1" kern="1200" smtClean="0"/>
            <a:t>Internal Audit </a:t>
          </a:r>
          <a:endParaRPr lang="id-ID" sz="1400" b="1" kern="1200" dirty="0" smtClean="0"/>
        </a:p>
      </dsp:txBody>
      <dsp:txXfrm>
        <a:off x="8139962" y="4917"/>
        <a:ext cx="2219410" cy="1152611"/>
      </dsp:txXfrm>
    </dsp:sp>
    <dsp:sp modelId="{964649AC-F100-40AA-9658-7DF64CCBE07A}">
      <dsp:nvSpPr>
        <dsp:cNvPr id="0" name=""/>
        <dsp:cNvSpPr/>
      </dsp:nvSpPr>
      <dsp:spPr>
        <a:xfrm>
          <a:off x="2373837" y="2129949"/>
          <a:ext cx="4112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34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b="1" kern="1200"/>
        </a:p>
      </dsp:txBody>
      <dsp:txXfrm>
        <a:off x="2568409" y="2173457"/>
        <a:ext cx="22091" cy="4422"/>
      </dsp:txXfrm>
    </dsp:sp>
    <dsp:sp modelId="{24B3C7D3-0CC2-48CE-90C1-266A922D8109}">
      <dsp:nvSpPr>
        <dsp:cNvPr id="0" name=""/>
        <dsp:cNvSpPr/>
      </dsp:nvSpPr>
      <dsp:spPr>
        <a:xfrm>
          <a:off x="156227" y="1599363"/>
          <a:ext cx="2219410" cy="115261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Pertemuan 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1" kern="1200" dirty="0" smtClean="0"/>
            <a:t>External Audit</a:t>
          </a:r>
        </a:p>
      </dsp:txBody>
      <dsp:txXfrm>
        <a:off x="156227" y="1599363"/>
        <a:ext cx="2219410" cy="1152611"/>
      </dsp:txXfrm>
    </dsp:sp>
    <dsp:sp modelId="{63BA47F0-1ABF-406C-82C3-47EF56DFE276}">
      <dsp:nvSpPr>
        <dsp:cNvPr id="0" name=""/>
        <dsp:cNvSpPr/>
      </dsp:nvSpPr>
      <dsp:spPr>
        <a:xfrm>
          <a:off x="5035082" y="2129949"/>
          <a:ext cx="4112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34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b="1" kern="1200"/>
        </a:p>
      </dsp:txBody>
      <dsp:txXfrm>
        <a:off x="5229654" y="2173457"/>
        <a:ext cx="22091" cy="4422"/>
      </dsp:txXfrm>
    </dsp:sp>
    <dsp:sp modelId="{ADDCC956-39BA-423E-970A-6CEFDC4B497D}">
      <dsp:nvSpPr>
        <dsp:cNvPr id="0" name=""/>
        <dsp:cNvSpPr/>
      </dsp:nvSpPr>
      <dsp:spPr>
        <a:xfrm>
          <a:off x="2817472" y="1599363"/>
          <a:ext cx="2219410" cy="11526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smtClean="0"/>
            <a:t>Pertemuan 6</a:t>
          </a:r>
          <a:endParaRPr lang="id-ID" sz="1400" b="1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1" kern="1200" smtClean="0"/>
            <a:t>Strategy Generation and Selection</a:t>
          </a:r>
          <a:endParaRPr lang="id-ID" sz="1400" b="1" kern="1200" dirty="0" smtClean="0"/>
        </a:p>
      </dsp:txBody>
      <dsp:txXfrm>
        <a:off x="2817472" y="1599363"/>
        <a:ext cx="2219410" cy="1152611"/>
      </dsp:txXfrm>
    </dsp:sp>
    <dsp:sp modelId="{A82181AE-066A-4935-9E9A-09C5379AD977}">
      <dsp:nvSpPr>
        <dsp:cNvPr id="0" name=""/>
        <dsp:cNvSpPr/>
      </dsp:nvSpPr>
      <dsp:spPr>
        <a:xfrm>
          <a:off x="7696327" y="2129949"/>
          <a:ext cx="4112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34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b="1" kern="1200"/>
        </a:p>
      </dsp:txBody>
      <dsp:txXfrm>
        <a:off x="7890899" y="2173457"/>
        <a:ext cx="22091" cy="4422"/>
      </dsp:txXfrm>
    </dsp:sp>
    <dsp:sp modelId="{E79385E7-3793-4A90-BE7D-363CED471C22}">
      <dsp:nvSpPr>
        <dsp:cNvPr id="0" name=""/>
        <dsp:cNvSpPr/>
      </dsp:nvSpPr>
      <dsp:spPr>
        <a:xfrm>
          <a:off x="5478717" y="1599363"/>
          <a:ext cx="2219410" cy="11526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smtClean="0"/>
            <a:t>Pertemuan 7</a:t>
          </a:r>
          <a:endParaRPr lang="id-ID" sz="1400" b="1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1" kern="1200" smtClean="0"/>
            <a:t>Kuliah Umum</a:t>
          </a:r>
          <a:endParaRPr lang="id-ID" sz="1400" b="1" kern="1200" dirty="0" smtClean="0"/>
        </a:p>
      </dsp:txBody>
      <dsp:txXfrm>
        <a:off x="5478717" y="1599363"/>
        <a:ext cx="2219410" cy="1152611"/>
      </dsp:txXfrm>
    </dsp:sp>
    <dsp:sp modelId="{76D906C8-0402-4EE7-A12D-7B0887C11A4C}">
      <dsp:nvSpPr>
        <dsp:cNvPr id="0" name=""/>
        <dsp:cNvSpPr/>
      </dsp:nvSpPr>
      <dsp:spPr>
        <a:xfrm>
          <a:off x="1265932" y="2750174"/>
          <a:ext cx="7983734" cy="411234"/>
        </a:xfrm>
        <a:custGeom>
          <a:avLst/>
          <a:gdLst/>
          <a:ahLst/>
          <a:cxnLst/>
          <a:rect l="0" t="0" r="0" b="0"/>
          <a:pathLst>
            <a:path>
              <a:moveTo>
                <a:pt x="7983734" y="0"/>
              </a:moveTo>
              <a:lnTo>
                <a:pt x="7983734" y="222717"/>
              </a:lnTo>
              <a:lnTo>
                <a:pt x="0" y="222717"/>
              </a:lnTo>
              <a:lnTo>
                <a:pt x="0" y="411234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b="1" kern="1200"/>
        </a:p>
      </dsp:txBody>
      <dsp:txXfrm>
        <a:off x="5057901" y="2953580"/>
        <a:ext cx="399797" cy="4422"/>
      </dsp:txXfrm>
    </dsp:sp>
    <dsp:sp modelId="{BEAA890D-6436-4504-AA6D-F32131A5EC8D}">
      <dsp:nvSpPr>
        <dsp:cNvPr id="0" name=""/>
        <dsp:cNvSpPr/>
      </dsp:nvSpPr>
      <dsp:spPr>
        <a:xfrm>
          <a:off x="8139962" y="1599363"/>
          <a:ext cx="2219410" cy="11526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Pertemuan 8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1" kern="1200" smtClean="0"/>
            <a:t>Strategy Implementation</a:t>
          </a:r>
          <a:endParaRPr lang="id-ID" sz="1400" b="1" kern="1200" dirty="0" smtClean="0"/>
        </a:p>
      </dsp:txBody>
      <dsp:txXfrm>
        <a:off x="8139962" y="1599363"/>
        <a:ext cx="2219410" cy="1152611"/>
      </dsp:txXfrm>
    </dsp:sp>
    <dsp:sp modelId="{7C7C9C02-AC37-40AA-8222-BBEDB78ADBD0}">
      <dsp:nvSpPr>
        <dsp:cNvPr id="0" name=""/>
        <dsp:cNvSpPr/>
      </dsp:nvSpPr>
      <dsp:spPr>
        <a:xfrm>
          <a:off x="2373837" y="3724394"/>
          <a:ext cx="4112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34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b="1" kern="1200"/>
        </a:p>
      </dsp:txBody>
      <dsp:txXfrm>
        <a:off x="2568409" y="3767903"/>
        <a:ext cx="22091" cy="4422"/>
      </dsp:txXfrm>
    </dsp:sp>
    <dsp:sp modelId="{4105DF1A-42F3-41C8-8662-8C7C24EA7869}">
      <dsp:nvSpPr>
        <dsp:cNvPr id="0" name=""/>
        <dsp:cNvSpPr/>
      </dsp:nvSpPr>
      <dsp:spPr>
        <a:xfrm>
          <a:off x="156227" y="3193808"/>
          <a:ext cx="2219410" cy="11526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smtClean="0"/>
            <a:t>Pertemuan 9</a:t>
          </a:r>
          <a:endParaRPr lang="id-ID" sz="1400" b="1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1" kern="1200" smtClean="0"/>
            <a:t>Strategy Execution</a:t>
          </a:r>
          <a:endParaRPr lang="id-ID" sz="1400" b="1" kern="1200" dirty="0" smtClean="0"/>
        </a:p>
      </dsp:txBody>
      <dsp:txXfrm>
        <a:off x="156227" y="3193808"/>
        <a:ext cx="2219410" cy="1152611"/>
      </dsp:txXfrm>
    </dsp:sp>
    <dsp:sp modelId="{7A6A0EAE-AB38-4556-9047-DD6B7E4C2A0F}">
      <dsp:nvSpPr>
        <dsp:cNvPr id="0" name=""/>
        <dsp:cNvSpPr/>
      </dsp:nvSpPr>
      <dsp:spPr>
        <a:xfrm>
          <a:off x="5035082" y="3724394"/>
          <a:ext cx="4112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34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b="1" kern="1200"/>
        </a:p>
      </dsp:txBody>
      <dsp:txXfrm>
        <a:off x="5229654" y="3767903"/>
        <a:ext cx="22091" cy="4422"/>
      </dsp:txXfrm>
    </dsp:sp>
    <dsp:sp modelId="{7DC8A2E9-19B7-45DE-9AC3-2A62C99F76BC}">
      <dsp:nvSpPr>
        <dsp:cNvPr id="0" name=""/>
        <dsp:cNvSpPr/>
      </dsp:nvSpPr>
      <dsp:spPr>
        <a:xfrm>
          <a:off x="2817472" y="3193808"/>
          <a:ext cx="2219410" cy="115261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smtClean="0"/>
            <a:t>Pertemuan 10</a:t>
          </a:r>
          <a:endParaRPr lang="id-ID" sz="1400" b="1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1" kern="1200" smtClean="0"/>
            <a:t>Strategy Monitoring</a:t>
          </a:r>
          <a:endParaRPr lang="id-ID" sz="1400" b="1" kern="1200" dirty="0" smtClean="0"/>
        </a:p>
      </dsp:txBody>
      <dsp:txXfrm>
        <a:off x="2817472" y="3193808"/>
        <a:ext cx="2219410" cy="1152611"/>
      </dsp:txXfrm>
    </dsp:sp>
    <dsp:sp modelId="{8CB728C2-214D-4AB7-BAED-C92758D48305}">
      <dsp:nvSpPr>
        <dsp:cNvPr id="0" name=""/>
        <dsp:cNvSpPr/>
      </dsp:nvSpPr>
      <dsp:spPr>
        <a:xfrm>
          <a:off x="7696327" y="3724394"/>
          <a:ext cx="4112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34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b="1" kern="1200"/>
        </a:p>
      </dsp:txBody>
      <dsp:txXfrm>
        <a:off x="7890899" y="3767903"/>
        <a:ext cx="22091" cy="4422"/>
      </dsp:txXfrm>
    </dsp:sp>
    <dsp:sp modelId="{3B56BA38-66E8-4CCF-9A52-96CB8D3412A9}">
      <dsp:nvSpPr>
        <dsp:cNvPr id="0" name=""/>
        <dsp:cNvSpPr/>
      </dsp:nvSpPr>
      <dsp:spPr>
        <a:xfrm>
          <a:off x="5478717" y="3193808"/>
          <a:ext cx="2219410" cy="11526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Pertemuan 11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1" kern="1200" smtClean="0"/>
            <a:t>Presentasi Tugas Besar</a:t>
          </a:r>
          <a:endParaRPr lang="id-ID" sz="1400" b="1" kern="1200" dirty="0" smtClean="0"/>
        </a:p>
      </dsp:txBody>
      <dsp:txXfrm>
        <a:off x="5478717" y="3193808"/>
        <a:ext cx="2219410" cy="1152611"/>
      </dsp:txXfrm>
    </dsp:sp>
    <dsp:sp modelId="{ACD2DDF7-B046-457A-9B96-175D17206A6A}">
      <dsp:nvSpPr>
        <dsp:cNvPr id="0" name=""/>
        <dsp:cNvSpPr/>
      </dsp:nvSpPr>
      <dsp:spPr>
        <a:xfrm>
          <a:off x="8139962" y="3193808"/>
          <a:ext cx="2219410" cy="11526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smtClean="0"/>
            <a:t>Pertemuan 12</a:t>
          </a:r>
          <a:endParaRPr lang="id-ID" sz="1400" b="1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1" kern="1200" dirty="0" smtClean="0"/>
            <a:t>Presentasi Tugas Besar</a:t>
          </a:r>
          <a:r>
            <a:rPr lang="id-ID" sz="1100" b="1" kern="1200" dirty="0" smtClean="0"/>
            <a:t> </a:t>
          </a:r>
        </a:p>
      </dsp:txBody>
      <dsp:txXfrm>
        <a:off x="8139962" y="3193808"/>
        <a:ext cx="2219410" cy="11526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DC3C5-4BA7-4023-A60C-D133F053FC4E}">
      <dsp:nvSpPr>
        <dsp:cNvPr id="0" name=""/>
        <dsp:cNvSpPr/>
      </dsp:nvSpPr>
      <dsp:spPr>
        <a:xfrm>
          <a:off x="41" y="81829"/>
          <a:ext cx="4017428" cy="777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b="1" kern="1200" dirty="0" smtClean="0"/>
            <a:t>Buku Wajib</a:t>
          </a:r>
          <a:endParaRPr lang="id-ID" sz="2700" b="1" kern="1200" dirty="0"/>
        </a:p>
      </dsp:txBody>
      <dsp:txXfrm>
        <a:off x="41" y="81829"/>
        <a:ext cx="4017428" cy="777600"/>
      </dsp:txXfrm>
    </dsp:sp>
    <dsp:sp modelId="{5D7F3495-EC16-41F0-8808-506ACA1554F4}">
      <dsp:nvSpPr>
        <dsp:cNvPr id="0" name=""/>
        <dsp:cNvSpPr/>
      </dsp:nvSpPr>
      <dsp:spPr>
        <a:xfrm>
          <a:off x="41" y="859429"/>
          <a:ext cx="4017428" cy="300165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700" kern="1200" dirty="0" smtClean="0"/>
            <a:t>David, Fred R. (2011). </a:t>
          </a:r>
          <a:r>
            <a:rPr lang="id-ID" sz="2700" i="1" kern="1200" dirty="0" smtClean="0"/>
            <a:t>Strategic Management Concept and Cases</a:t>
          </a:r>
          <a:r>
            <a:rPr lang="id-ID" sz="2700" kern="1200" dirty="0" smtClean="0"/>
            <a:t>. 15 th Edition. Essex: Pearson Education Limited.</a:t>
          </a:r>
        </a:p>
      </dsp:txBody>
      <dsp:txXfrm>
        <a:off x="41" y="859429"/>
        <a:ext cx="4017428" cy="3001657"/>
      </dsp:txXfrm>
    </dsp:sp>
    <dsp:sp modelId="{318BB5F3-D560-4D78-84C7-1CEC7364F215}">
      <dsp:nvSpPr>
        <dsp:cNvPr id="0" name=""/>
        <dsp:cNvSpPr/>
      </dsp:nvSpPr>
      <dsp:spPr>
        <a:xfrm>
          <a:off x="4579909" y="81829"/>
          <a:ext cx="4017428" cy="77760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b="1" kern="1200" dirty="0" smtClean="0"/>
            <a:t>Buku Anjuran</a:t>
          </a:r>
        </a:p>
      </dsp:txBody>
      <dsp:txXfrm>
        <a:off x="4579909" y="81829"/>
        <a:ext cx="4017428" cy="777600"/>
      </dsp:txXfrm>
    </dsp:sp>
    <dsp:sp modelId="{83A80CCD-7BE2-46ED-B262-2E0B44A04455}">
      <dsp:nvSpPr>
        <dsp:cNvPr id="0" name=""/>
        <dsp:cNvSpPr/>
      </dsp:nvSpPr>
      <dsp:spPr>
        <a:xfrm>
          <a:off x="4579909" y="859429"/>
          <a:ext cx="4017428" cy="3001657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700" kern="1200" dirty="0" smtClean="0"/>
            <a:t>Thompson, Arthur A; Gamble, Margaret A; Gamble, John E. &amp; Strickland III, A.J. (2012). </a:t>
          </a:r>
          <a:r>
            <a:rPr lang="id-ID" sz="2700" i="1" kern="1200" dirty="0" smtClean="0"/>
            <a:t>Crafting and Executing Strategy</a:t>
          </a:r>
          <a:r>
            <a:rPr lang="id-ID" sz="2700" kern="1200" dirty="0" smtClean="0"/>
            <a:t>. 18 th Edition. New York: McGraw Hill.</a:t>
          </a:r>
          <a:endParaRPr lang="id-ID" sz="2700" kern="1200" dirty="0"/>
        </a:p>
      </dsp:txBody>
      <dsp:txXfrm>
        <a:off x="4579909" y="859429"/>
        <a:ext cx="4017428" cy="30016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DA984-7BFA-4464-A70E-3153307479B4}">
      <dsp:nvSpPr>
        <dsp:cNvPr id="0" name=""/>
        <dsp:cNvSpPr/>
      </dsp:nvSpPr>
      <dsp:spPr>
        <a:xfrm>
          <a:off x="-5517961" y="-845269"/>
          <a:ext cx="6573502" cy="6573502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46872-C0C2-40C8-8B23-01B648F88EA9}">
      <dsp:nvSpPr>
        <dsp:cNvPr id="0" name=""/>
        <dsp:cNvSpPr/>
      </dsp:nvSpPr>
      <dsp:spPr>
        <a:xfrm>
          <a:off x="342539" y="221979"/>
          <a:ext cx="10269797" cy="4437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23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b="1" kern="1200" dirty="0" smtClean="0"/>
            <a:t>Karakteristik Manajemen Strategik dan Tugas </a:t>
          </a:r>
          <a:r>
            <a:rPr lang="id-ID" sz="2300" b="1" i="1" kern="1200" dirty="0" smtClean="0"/>
            <a:t>Chief Strategy Officer </a:t>
          </a:r>
          <a:r>
            <a:rPr lang="id-ID" sz="2300" b="1" kern="1200" dirty="0" smtClean="0"/>
            <a:t>(CSO)</a:t>
          </a:r>
          <a:endParaRPr lang="id-ID" sz="2300" b="1" kern="1200" dirty="0"/>
        </a:p>
      </dsp:txBody>
      <dsp:txXfrm>
        <a:off x="342539" y="221979"/>
        <a:ext cx="10269797" cy="443763"/>
      </dsp:txXfrm>
    </dsp:sp>
    <dsp:sp modelId="{8C1EE0C2-CCF5-4B5D-8ECF-F7074BA6A821}">
      <dsp:nvSpPr>
        <dsp:cNvPr id="0" name=""/>
        <dsp:cNvSpPr/>
      </dsp:nvSpPr>
      <dsp:spPr>
        <a:xfrm>
          <a:off x="65187" y="166509"/>
          <a:ext cx="554704" cy="554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73EBF-7CDB-4C3A-A9DE-927E75C735A3}">
      <dsp:nvSpPr>
        <dsp:cNvPr id="0" name=""/>
        <dsp:cNvSpPr/>
      </dsp:nvSpPr>
      <dsp:spPr>
        <a:xfrm>
          <a:off x="744407" y="888015"/>
          <a:ext cx="9867929" cy="4437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23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b="1" kern="1200" dirty="0" smtClean="0"/>
            <a:t>Proses Manajemen Strategik</a:t>
          </a:r>
          <a:endParaRPr lang="id-ID" sz="2300" b="1" kern="1200" dirty="0"/>
        </a:p>
      </dsp:txBody>
      <dsp:txXfrm>
        <a:off x="744407" y="888015"/>
        <a:ext cx="9867929" cy="443763"/>
      </dsp:txXfrm>
    </dsp:sp>
    <dsp:sp modelId="{A51569DE-B77D-42BC-B306-1A2AD983A76E}">
      <dsp:nvSpPr>
        <dsp:cNvPr id="0" name=""/>
        <dsp:cNvSpPr/>
      </dsp:nvSpPr>
      <dsp:spPr>
        <a:xfrm>
          <a:off x="467055" y="832545"/>
          <a:ext cx="554704" cy="554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B76F7-7176-4B02-88A0-57D468830229}">
      <dsp:nvSpPr>
        <dsp:cNvPr id="0" name=""/>
        <dsp:cNvSpPr/>
      </dsp:nvSpPr>
      <dsp:spPr>
        <a:xfrm>
          <a:off x="964629" y="1553563"/>
          <a:ext cx="9647708" cy="4437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23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b="1" kern="1200" dirty="0" smtClean="0"/>
            <a:t>Integrasi Intuisi dan Analisis dalam Manajemen Strategik</a:t>
          </a:r>
          <a:endParaRPr lang="id-ID" sz="2300" b="1" kern="1200" dirty="0"/>
        </a:p>
      </dsp:txBody>
      <dsp:txXfrm>
        <a:off x="964629" y="1553563"/>
        <a:ext cx="9647708" cy="443763"/>
      </dsp:txXfrm>
    </dsp:sp>
    <dsp:sp modelId="{FA9753BF-A0DB-4804-AE41-5771D4A290A8}">
      <dsp:nvSpPr>
        <dsp:cNvPr id="0" name=""/>
        <dsp:cNvSpPr/>
      </dsp:nvSpPr>
      <dsp:spPr>
        <a:xfrm>
          <a:off x="687277" y="1498093"/>
          <a:ext cx="554704" cy="554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AE14E-2DF9-4D8D-B648-38032B8D5C62}">
      <dsp:nvSpPr>
        <dsp:cNvPr id="0" name=""/>
        <dsp:cNvSpPr/>
      </dsp:nvSpPr>
      <dsp:spPr>
        <a:xfrm>
          <a:off x="1034944" y="2219599"/>
          <a:ext cx="9577393" cy="4437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23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b="1" kern="1200" dirty="0" smtClean="0"/>
            <a:t>Definisi dan Contoh Istilah Utama dalam Manajemen Strategik</a:t>
          </a:r>
        </a:p>
      </dsp:txBody>
      <dsp:txXfrm>
        <a:off x="1034944" y="2219599"/>
        <a:ext cx="9577393" cy="443763"/>
      </dsp:txXfrm>
    </dsp:sp>
    <dsp:sp modelId="{E9CD75AB-0D1E-47B6-9E62-B5E5EEB38B94}">
      <dsp:nvSpPr>
        <dsp:cNvPr id="0" name=""/>
        <dsp:cNvSpPr/>
      </dsp:nvSpPr>
      <dsp:spPr>
        <a:xfrm>
          <a:off x="757591" y="2164129"/>
          <a:ext cx="554704" cy="554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297AE-7B14-45E9-BC78-09C885CDEB8B}">
      <dsp:nvSpPr>
        <dsp:cNvPr id="0" name=""/>
        <dsp:cNvSpPr/>
      </dsp:nvSpPr>
      <dsp:spPr>
        <a:xfrm>
          <a:off x="964629" y="2885635"/>
          <a:ext cx="9647708" cy="4437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23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b="1" kern="1200" dirty="0" smtClean="0"/>
            <a:t>Karakteristik Aktifitas Proses Manajemen Strategik</a:t>
          </a:r>
        </a:p>
      </dsp:txBody>
      <dsp:txXfrm>
        <a:off x="964629" y="2885635"/>
        <a:ext cx="9647708" cy="443763"/>
      </dsp:txXfrm>
    </dsp:sp>
    <dsp:sp modelId="{A50C5AD7-26BC-4454-ABE5-6C46E7CF1B45}">
      <dsp:nvSpPr>
        <dsp:cNvPr id="0" name=""/>
        <dsp:cNvSpPr/>
      </dsp:nvSpPr>
      <dsp:spPr>
        <a:xfrm>
          <a:off x="687277" y="2830165"/>
          <a:ext cx="554704" cy="554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BC753-A59E-48F0-98E9-042089BF6D93}">
      <dsp:nvSpPr>
        <dsp:cNvPr id="0" name=""/>
        <dsp:cNvSpPr/>
      </dsp:nvSpPr>
      <dsp:spPr>
        <a:xfrm>
          <a:off x="744407" y="3551183"/>
          <a:ext cx="9867929" cy="4437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23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b="1" kern="1200" dirty="0" smtClean="0"/>
            <a:t>Relevansi Sun Tzu’s The Art of War dengan Manajemen Strategik</a:t>
          </a:r>
        </a:p>
      </dsp:txBody>
      <dsp:txXfrm>
        <a:off x="744407" y="3551183"/>
        <a:ext cx="9867929" cy="443763"/>
      </dsp:txXfrm>
    </dsp:sp>
    <dsp:sp modelId="{09B45B20-2C1A-47D7-A445-22C92DD637D3}">
      <dsp:nvSpPr>
        <dsp:cNvPr id="0" name=""/>
        <dsp:cNvSpPr/>
      </dsp:nvSpPr>
      <dsp:spPr>
        <a:xfrm>
          <a:off x="467055" y="3495713"/>
          <a:ext cx="554704" cy="554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08042-86AF-488F-8043-EC9E250BC4FA}">
      <dsp:nvSpPr>
        <dsp:cNvPr id="0" name=""/>
        <dsp:cNvSpPr/>
      </dsp:nvSpPr>
      <dsp:spPr>
        <a:xfrm>
          <a:off x="342539" y="4217219"/>
          <a:ext cx="10269797" cy="4437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23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b="1" kern="1200" dirty="0" smtClean="0"/>
            <a:t>Bagaimana cara Perusahaan Mencapai Competitive Advantage</a:t>
          </a:r>
        </a:p>
      </dsp:txBody>
      <dsp:txXfrm>
        <a:off x="342539" y="4217219"/>
        <a:ext cx="10269797" cy="443763"/>
      </dsp:txXfrm>
    </dsp:sp>
    <dsp:sp modelId="{A4D44F44-CC4F-400E-A419-B7CC94599BF0}">
      <dsp:nvSpPr>
        <dsp:cNvPr id="0" name=""/>
        <dsp:cNvSpPr/>
      </dsp:nvSpPr>
      <dsp:spPr>
        <a:xfrm>
          <a:off x="65187" y="4161749"/>
          <a:ext cx="554704" cy="554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E4448-8118-481C-9ABD-617FB88D9517}">
      <dsp:nvSpPr>
        <dsp:cNvPr id="0" name=""/>
        <dsp:cNvSpPr/>
      </dsp:nvSpPr>
      <dsp:spPr>
        <a:xfrm>
          <a:off x="603" y="76239"/>
          <a:ext cx="2351701" cy="14110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>
              <a:solidFill>
                <a:schemeClr val="tx1"/>
              </a:solidFill>
            </a:rPr>
            <a:t>Manajemen Strategik</a:t>
          </a:r>
          <a:endParaRPr lang="id-ID" sz="2800" b="1" kern="1200" dirty="0">
            <a:solidFill>
              <a:schemeClr val="tx1"/>
            </a:solidFill>
          </a:endParaRPr>
        </a:p>
      </dsp:txBody>
      <dsp:txXfrm>
        <a:off x="603" y="76239"/>
        <a:ext cx="2351701" cy="1411021"/>
      </dsp:txXfrm>
    </dsp:sp>
    <dsp:sp modelId="{BDC5B238-2047-40EB-9831-FFAB1A7DBED5}">
      <dsp:nvSpPr>
        <dsp:cNvPr id="0" name=""/>
        <dsp:cNvSpPr/>
      </dsp:nvSpPr>
      <dsp:spPr>
        <a:xfrm>
          <a:off x="2587475" y="76239"/>
          <a:ext cx="2351701" cy="14110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>
              <a:solidFill>
                <a:schemeClr val="tx1"/>
              </a:solidFill>
            </a:rPr>
            <a:t>Rencana Strategik</a:t>
          </a:r>
          <a:endParaRPr lang="id-ID" sz="2800" b="1" kern="1200" dirty="0">
            <a:solidFill>
              <a:schemeClr val="tx1"/>
            </a:solidFill>
          </a:endParaRPr>
        </a:p>
      </dsp:txBody>
      <dsp:txXfrm>
        <a:off x="2587475" y="76239"/>
        <a:ext cx="2351701" cy="1411021"/>
      </dsp:txXfrm>
    </dsp:sp>
    <dsp:sp modelId="{EF1798B1-BFB4-4723-94E0-5A5C10C0CC20}">
      <dsp:nvSpPr>
        <dsp:cNvPr id="0" name=""/>
        <dsp:cNvSpPr/>
      </dsp:nvSpPr>
      <dsp:spPr>
        <a:xfrm>
          <a:off x="1294039" y="1722431"/>
          <a:ext cx="2351701" cy="14110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>
              <a:solidFill>
                <a:schemeClr val="tx1"/>
              </a:solidFill>
            </a:rPr>
            <a:t>Rencana Permainan (Game Plan)</a:t>
          </a:r>
          <a:endParaRPr lang="id-ID" sz="2800" b="1" kern="1200" dirty="0">
            <a:solidFill>
              <a:schemeClr val="tx1"/>
            </a:solidFill>
          </a:endParaRPr>
        </a:p>
      </dsp:txBody>
      <dsp:txXfrm>
        <a:off x="1294039" y="1722431"/>
        <a:ext cx="2351701" cy="14110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3E6FB-F664-40AD-8549-F364AA14D9D7}">
      <dsp:nvSpPr>
        <dsp:cNvPr id="0" name=""/>
        <dsp:cNvSpPr/>
      </dsp:nvSpPr>
      <dsp:spPr>
        <a:xfrm>
          <a:off x="9384" y="1975537"/>
          <a:ext cx="2804935" cy="16829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smtClean="0"/>
            <a:t>Formulasi</a:t>
          </a:r>
          <a:endParaRPr lang="id-ID" sz="3200" b="1" kern="1200" dirty="0"/>
        </a:p>
      </dsp:txBody>
      <dsp:txXfrm>
        <a:off x="58676" y="2024829"/>
        <a:ext cx="2706351" cy="1584377"/>
      </dsp:txXfrm>
    </dsp:sp>
    <dsp:sp modelId="{7D3D8C40-BE56-46B4-80EE-272D64E1B268}">
      <dsp:nvSpPr>
        <dsp:cNvPr id="0" name=""/>
        <dsp:cNvSpPr/>
      </dsp:nvSpPr>
      <dsp:spPr>
        <a:xfrm>
          <a:off x="3094813" y="2469206"/>
          <a:ext cx="594646" cy="6956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900" kern="1200"/>
        </a:p>
      </dsp:txBody>
      <dsp:txXfrm>
        <a:off x="3094813" y="2608331"/>
        <a:ext cx="416252" cy="417374"/>
      </dsp:txXfrm>
    </dsp:sp>
    <dsp:sp modelId="{675E01B6-1B45-4490-B81D-9F81DC051769}">
      <dsp:nvSpPr>
        <dsp:cNvPr id="0" name=""/>
        <dsp:cNvSpPr/>
      </dsp:nvSpPr>
      <dsp:spPr>
        <a:xfrm>
          <a:off x="3936294" y="1975537"/>
          <a:ext cx="2804935" cy="1682961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smtClean="0"/>
            <a:t>Implementasi</a:t>
          </a:r>
          <a:endParaRPr lang="id-ID" sz="3200" b="1" kern="1200" dirty="0"/>
        </a:p>
      </dsp:txBody>
      <dsp:txXfrm>
        <a:off x="3985586" y="2024829"/>
        <a:ext cx="2706351" cy="1584377"/>
      </dsp:txXfrm>
    </dsp:sp>
    <dsp:sp modelId="{50E3E6C1-986A-4686-88AB-21570AB52A96}">
      <dsp:nvSpPr>
        <dsp:cNvPr id="0" name=""/>
        <dsp:cNvSpPr/>
      </dsp:nvSpPr>
      <dsp:spPr>
        <a:xfrm>
          <a:off x="7021723" y="2469206"/>
          <a:ext cx="594646" cy="6956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900" kern="1200"/>
        </a:p>
      </dsp:txBody>
      <dsp:txXfrm>
        <a:off x="7021723" y="2608331"/>
        <a:ext cx="416252" cy="417374"/>
      </dsp:txXfrm>
    </dsp:sp>
    <dsp:sp modelId="{9B11E07A-5712-4003-9DE7-5AA968BC8B99}">
      <dsp:nvSpPr>
        <dsp:cNvPr id="0" name=""/>
        <dsp:cNvSpPr/>
      </dsp:nvSpPr>
      <dsp:spPr>
        <a:xfrm>
          <a:off x="7863204" y="1975537"/>
          <a:ext cx="2804935" cy="1682961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smtClean="0"/>
            <a:t>Evaluasi</a:t>
          </a:r>
          <a:endParaRPr lang="id-ID" sz="3200" b="1" kern="1200" dirty="0"/>
        </a:p>
      </dsp:txBody>
      <dsp:txXfrm>
        <a:off x="7912496" y="2024829"/>
        <a:ext cx="2706351" cy="15843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27061-9241-4FE0-924F-1E336EB82CA5}">
      <dsp:nvSpPr>
        <dsp:cNvPr id="0" name=""/>
        <dsp:cNvSpPr/>
      </dsp:nvSpPr>
      <dsp:spPr>
        <a:xfrm>
          <a:off x="-5612178" y="-859147"/>
          <a:ext cx="6681940" cy="6681940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E6D78-DB98-4B77-8ECA-6E3F9E389239}">
      <dsp:nvSpPr>
        <dsp:cNvPr id="0" name=""/>
        <dsp:cNvSpPr/>
      </dsp:nvSpPr>
      <dsp:spPr>
        <a:xfrm>
          <a:off x="398676" y="261385"/>
          <a:ext cx="10209453" cy="522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79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b="1" kern="1200" dirty="0" smtClean="0">
              <a:solidFill>
                <a:schemeClr val="tx1"/>
              </a:solidFill>
            </a:rPr>
            <a:t>Visi dan Misi</a:t>
          </a:r>
          <a:endParaRPr lang="id-ID" sz="2700" b="1" kern="1200" dirty="0">
            <a:solidFill>
              <a:schemeClr val="tx1"/>
            </a:solidFill>
          </a:endParaRPr>
        </a:p>
      </dsp:txBody>
      <dsp:txXfrm>
        <a:off x="398676" y="261385"/>
        <a:ext cx="10209453" cy="522572"/>
      </dsp:txXfrm>
    </dsp:sp>
    <dsp:sp modelId="{6FBF5F92-5375-465E-9308-EDF6C35CF56C}">
      <dsp:nvSpPr>
        <dsp:cNvPr id="0" name=""/>
        <dsp:cNvSpPr/>
      </dsp:nvSpPr>
      <dsp:spPr>
        <a:xfrm>
          <a:off x="72068" y="196064"/>
          <a:ext cx="653215" cy="6532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858D1-E657-4BE0-87E4-E99F8E2AA100}">
      <dsp:nvSpPr>
        <dsp:cNvPr id="0" name=""/>
        <dsp:cNvSpPr/>
      </dsp:nvSpPr>
      <dsp:spPr>
        <a:xfrm>
          <a:off x="828528" y="1045145"/>
          <a:ext cx="9779601" cy="5225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79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b="1" kern="1200" dirty="0" smtClean="0">
              <a:solidFill>
                <a:schemeClr val="tx1"/>
              </a:solidFill>
            </a:rPr>
            <a:t>Ancaman dan Peluang Eksternal</a:t>
          </a:r>
          <a:endParaRPr lang="id-ID" sz="2700" b="1" kern="1200" dirty="0">
            <a:solidFill>
              <a:schemeClr val="tx1"/>
            </a:solidFill>
          </a:endParaRPr>
        </a:p>
      </dsp:txBody>
      <dsp:txXfrm>
        <a:off x="828528" y="1045145"/>
        <a:ext cx="9779601" cy="522572"/>
      </dsp:txXfrm>
    </dsp:sp>
    <dsp:sp modelId="{05279710-21DC-46F3-B399-5531EF1F64ED}">
      <dsp:nvSpPr>
        <dsp:cNvPr id="0" name=""/>
        <dsp:cNvSpPr/>
      </dsp:nvSpPr>
      <dsp:spPr>
        <a:xfrm>
          <a:off x="501920" y="979823"/>
          <a:ext cx="653215" cy="6532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2410F-DD9D-4616-BDBC-0DB62304D89C}">
      <dsp:nvSpPr>
        <dsp:cNvPr id="0" name=""/>
        <dsp:cNvSpPr/>
      </dsp:nvSpPr>
      <dsp:spPr>
        <a:xfrm>
          <a:off x="1025088" y="1828905"/>
          <a:ext cx="9583041" cy="5225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79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b="1" kern="1200" dirty="0" smtClean="0">
              <a:solidFill>
                <a:schemeClr val="tx1"/>
              </a:solidFill>
            </a:rPr>
            <a:t>Kekuatan dan Kelemahan Internal</a:t>
          </a:r>
          <a:endParaRPr lang="id-ID" sz="2700" b="1" kern="1200" dirty="0">
            <a:solidFill>
              <a:schemeClr val="tx1"/>
            </a:solidFill>
          </a:endParaRPr>
        </a:p>
      </dsp:txBody>
      <dsp:txXfrm>
        <a:off x="1025088" y="1828905"/>
        <a:ext cx="9583041" cy="522572"/>
      </dsp:txXfrm>
    </dsp:sp>
    <dsp:sp modelId="{8BFCD8F8-9DFA-4944-821E-482BCAF6E82F}">
      <dsp:nvSpPr>
        <dsp:cNvPr id="0" name=""/>
        <dsp:cNvSpPr/>
      </dsp:nvSpPr>
      <dsp:spPr>
        <a:xfrm>
          <a:off x="698480" y="1763583"/>
          <a:ext cx="653215" cy="6532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BEEE8F-5732-4797-94FE-F7C13F3B1919}">
      <dsp:nvSpPr>
        <dsp:cNvPr id="0" name=""/>
        <dsp:cNvSpPr/>
      </dsp:nvSpPr>
      <dsp:spPr>
        <a:xfrm>
          <a:off x="1025088" y="2612168"/>
          <a:ext cx="9583041" cy="5225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79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b="1" kern="1200" dirty="0" smtClean="0">
              <a:solidFill>
                <a:schemeClr val="tx1"/>
              </a:solidFill>
            </a:rPr>
            <a:t>Tujuan Jangka Panjang</a:t>
          </a:r>
          <a:endParaRPr lang="id-ID" sz="2700" b="1" kern="1200" dirty="0">
            <a:solidFill>
              <a:schemeClr val="tx1"/>
            </a:solidFill>
          </a:endParaRPr>
        </a:p>
      </dsp:txBody>
      <dsp:txXfrm>
        <a:off x="1025088" y="2612168"/>
        <a:ext cx="9583041" cy="522572"/>
      </dsp:txXfrm>
    </dsp:sp>
    <dsp:sp modelId="{55D927FB-E012-4F2D-84CC-C879497E6F6C}">
      <dsp:nvSpPr>
        <dsp:cNvPr id="0" name=""/>
        <dsp:cNvSpPr/>
      </dsp:nvSpPr>
      <dsp:spPr>
        <a:xfrm>
          <a:off x="698480" y="2546846"/>
          <a:ext cx="653215" cy="6532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A30A5-B78C-4E4E-A7B3-193AB2439DAF}">
      <dsp:nvSpPr>
        <dsp:cNvPr id="0" name=""/>
        <dsp:cNvSpPr/>
      </dsp:nvSpPr>
      <dsp:spPr>
        <a:xfrm>
          <a:off x="828528" y="3395928"/>
          <a:ext cx="9779601" cy="5225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79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b="1" kern="1200" dirty="0" smtClean="0">
              <a:solidFill>
                <a:schemeClr val="tx1"/>
              </a:solidFill>
            </a:rPr>
            <a:t>Strategi Alternatif</a:t>
          </a:r>
          <a:endParaRPr lang="id-ID" sz="2700" b="1" kern="1200" dirty="0">
            <a:solidFill>
              <a:schemeClr val="tx1"/>
            </a:solidFill>
          </a:endParaRPr>
        </a:p>
      </dsp:txBody>
      <dsp:txXfrm>
        <a:off x="828528" y="3395928"/>
        <a:ext cx="9779601" cy="522572"/>
      </dsp:txXfrm>
    </dsp:sp>
    <dsp:sp modelId="{14060A57-3B00-4AF6-95CF-10B3704B582D}">
      <dsp:nvSpPr>
        <dsp:cNvPr id="0" name=""/>
        <dsp:cNvSpPr/>
      </dsp:nvSpPr>
      <dsp:spPr>
        <a:xfrm>
          <a:off x="501920" y="3330606"/>
          <a:ext cx="653215" cy="6532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A6E59-FE9D-4757-90C8-EFC417339F70}">
      <dsp:nvSpPr>
        <dsp:cNvPr id="0" name=""/>
        <dsp:cNvSpPr/>
      </dsp:nvSpPr>
      <dsp:spPr>
        <a:xfrm>
          <a:off x="398676" y="4179687"/>
          <a:ext cx="10209453" cy="522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79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b="1" kern="1200" dirty="0" smtClean="0">
              <a:solidFill>
                <a:schemeClr val="tx1"/>
              </a:solidFill>
            </a:rPr>
            <a:t>Pemilihan Strategi</a:t>
          </a:r>
          <a:endParaRPr lang="id-ID" sz="2700" b="1" kern="1200" dirty="0">
            <a:solidFill>
              <a:schemeClr val="tx1"/>
            </a:solidFill>
          </a:endParaRPr>
        </a:p>
      </dsp:txBody>
      <dsp:txXfrm>
        <a:off x="398676" y="4179687"/>
        <a:ext cx="10209453" cy="522572"/>
      </dsp:txXfrm>
    </dsp:sp>
    <dsp:sp modelId="{F17161B0-64F9-4E48-B3AC-70020ADCFFC3}">
      <dsp:nvSpPr>
        <dsp:cNvPr id="0" name=""/>
        <dsp:cNvSpPr/>
      </dsp:nvSpPr>
      <dsp:spPr>
        <a:xfrm>
          <a:off x="72068" y="4114366"/>
          <a:ext cx="653215" cy="6532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1E3C9-AE58-4E6E-AC59-5C03770C8CC1}">
      <dsp:nvSpPr>
        <dsp:cNvPr id="0" name=""/>
        <dsp:cNvSpPr/>
      </dsp:nvSpPr>
      <dsp:spPr>
        <a:xfrm>
          <a:off x="0" y="2130"/>
          <a:ext cx="10677525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b="1" kern="1200" dirty="0" smtClean="0">
              <a:solidFill>
                <a:schemeClr val="tx1"/>
              </a:solidFill>
            </a:rPr>
            <a:t>Bisnis yang akan digeluti</a:t>
          </a:r>
          <a:endParaRPr lang="id-ID" sz="2700" b="1" kern="1200" dirty="0">
            <a:solidFill>
              <a:schemeClr val="tx1"/>
            </a:solidFill>
          </a:endParaRPr>
        </a:p>
      </dsp:txBody>
      <dsp:txXfrm>
        <a:off x="31613" y="33743"/>
        <a:ext cx="10614299" cy="584369"/>
      </dsp:txXfrm>
    </dsp:sp>
    <dsp:sp modelId="{5E64E4DD-35C6-4CA5-B8DB-666A5CFCD7CD}">
      <dsp:nvSpPr>
        <dsp:cNvPr id="0" name=""/>
        <dsp:cNvSpPr/>
      </dsp:nvSpPr>
      <dsp:spPr>
        <a:xfrm>
          <a:off x="0" y="727486"/>
          <a:ext cx="10677525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b="1" kern="1200" dirty="0" smtClean="0">
              <a:solidFill>
                <a:schemeClr val="tx1"/>
              </a:solidFill>
            </a:rPr>
            <a:t>Bisnis yang akan ditinggalkan</a:t>
          </a:r>
          <a:endParaRPr lang="id-ID" sz="2700" b="1" kern="1200" dirty="0">
            <a:solidFill>
              <a:schemeClr val="tx1"/>
            </a:solidFill>
          </a:endParaRPr>
        </a:p>
      </dsp:txBody>
      <dsp:txXfrm>
        <a:off x="31613" y="759099"/>
        <a:ext cx="10614299" cy="584369"/>
      </dsp:txXfrm>
    </dsp:sp>
    <dsp:sp modelId="{EB9EF179-B320-42E8-9A8A-13B70AD484FF}">
      <dsp:nvSpPr>
        <dsp:cNvPr id="0" name=""/>
        <dsp:cNvSpPr/>
      </dsp:nvSpPr>
      <dsp:spPr>
        <a:xfrm>
          <a:off x="0" y="1452841"/>
          <a:ext cx="10677525" cy="6475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b="1" kern="1200" dirty="0" smtClean="0">
              <a:solidFill>
                <a:schemeClr val="tx1"/>
              </a:solidFill>
            </a:rPr>
            <a:t>Alokasi sumber daya</a:t>
          </a:r>
          <a:endParaRPr lang="id-ID" sz="2700" b="1" kern="1200" dirty="0">
            <a:solidFill>
              <a:schemeClr val="tx1"/>
            </a:solidFill>
          </a:endParaRPr>
        </a:p>
      </dsp:txBody>
      <dsp:txXfrm>
        <a:off x="31613" y="1484454"/>
        <a:ext cx="10614299" cy="584369"/>
      </dsp:txXfrm>
    </dsp:sp>
    <dsp:sp modelId="{89E03B49-014A-49A4-8D6B-D37D698A8CA6}">
      <dsp:nvSpPr>
        <dsp:cNvPr id="0" name=""/>
        <dsp:cNvSpPr/>
      </dsp:nvSpPr>
      <dsp:spPr>
        <a:xfrm>
          <a:off x="0" y="2178196"/>
          <a:ext cx="10677525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b="1" kern="1200" dirty="0" smtClean="0">
              <a:solidFill>
                <a:schemeClr val="tx1"/>
              </a:solidFill>
            </a:rPr>
            <a:t>Ekspansi atau diversifikasi</a:t>
          </a:r>
          <a:endParaRPr lang="id-ID" sz="2700" b="1" kern="1200" dirty="0">
            <a:solidFill>
              <a:schemeClr val="tx1"/>
            </a:solidFill>
          </a:endParaRPr>
        </a:p>
      </dsp:txBody>
      <dsp:txXfrm>
        <a:off x="31613" y="2209809"/>
        <a:ext cx="10614299" cy="584369"/>
      </dsp:txXfrm>
    </dsp:sp>
    <dsp:sp modelId="{2D750439-7C43-48B2-A4A6-99C2322911D5}">
      <dsp:nvSpPr>
        <dsp:cNvPr id="0" name=""/>
        <dsp:cNvSpPr/>
      </dsp:nvSpPr>
      <dsp:spPr>
        <a:xfrm>
          <a:off x="0" y="2903551"/>
          <a:ext cx="10677525" cy="6475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b="1" kern="1200" dirty="0" smtClean="0">
              <a:solidFill>
                <a:schemeClr val="tx1"/>
              </a:solidFill>
            </a:rPr>
            <a:t>Pasar Internasional</a:t>
          </a:r>
          <a:endParaRPr lang="id-ID" sz="2700" b="1" kern="1200" dirty="0">
            <a:solidFill>
              <a:schemeClr val="tx1"/>
            </a:solidFill>
          </a:endParaRPr>
        </a:p>
      </dsp:txBody>
      <dsp:txXfrm>
        <a:off x="31613" y="2935164"/>
        <a:ext cx="10614299" cy="584369"/>
      </dsp:txXfrm>
    </dsp:sp>
    <dsp:sp modelId="{196DFE24-CEEC-497F-AFA8-F38A4C9F2C26}">
      <dsp:nvSpPr>
        <dsp:cNvPr id="0" name=""/>
        <dsp:cNvSpPr/>
      </dsp:nvSpPr>
      <dsp:spPr>
        <a:xfrm>
          <a:off x="0" y="3628906"/>
          <a:ext cx="10677525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b="1" kern="1200" dirty="0" smtClean="0">
              <a:solidFill>
                <a:schemeClr val="tx1"/>
              </a:solidFill>
            </a:rPr>
            <a:t>Merger atau kerjasama joint venture</a:t>
          </a:r>
          <a:endParaRPr lang="id-ID" sz="2700" b="1" kern="1200" dirty="0">
            <a:solidFill>
              <a:schemeClr val="tx1"/>
            </a:solidFill>
          </a:endParaRPr>
        </a:p>
      </dsp:txBody>
      <dsp:txXfrm>
        <a:off x="31613" y="3660519"/>
        <a:ext cx="10614299" cy="584369"/>
      </dsp:txXfrm>
    </dsp:sp>
    <dsp:sp modelId="{B56A36A2-C696-42C4-ABD8-FBD813728C19}">
      <dsp:nvSpPr>
        <dsp:cNvPr id="0" name=""/>
        <dsp:cNvSpPr/>
      </dsp:nvSpPr>
      <dsp:spPr>
        <a:xfrm>
          <a:off x="0" y="4354261"/>
          <a:ext cx="10677525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b="1" kern="1200" dirty="0" smtClean="0">
              <a:solidFill>
                <a:schemeClr val="tx1"/>
              </a:solidFill>
            </a:rPr>
            <a:t>Menghindari pengambilalihan</a:t>
          </a:r>
          <a:endParaRPr lang="id-ID" sz="2700" b="1" kern="1200" dirty="0">
            <a:solidFill>
              <a:schemeClr val="tx1"/>
            </a:solidFill>
          </a:endParaRPr>
        </a:p>
      </dsp:txBody>
      <dsp:txXfrm>
        <a:off x="31613" y="4385874"/>
        <a:ext cx="10614299" cy="5843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FD219-5E4E-4103-9206-7B19D03B1401}">
      <dsp:nvSpPr>
        <dsp:cNvPr id="0" name=""/>
        <dsp:cNvSpPr/>
      </dsp:nvSpPr>
      <dsp:spPr>
        <a:xfrm>
          <a:off x="-5536109" y="-847582"/>
          <a:ext cx="6591575" cy="659157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8103A-9B9B-4AD6-8DD3-B4A943C68F7A}">
      <dsp:nvSpPr>
        <dsp:cNvPr id="0" name=""/>
        <dsp:cNvSpPr/>
      </dsp:nvSpPr>
      <dsp:spPr>
        <a:xfrm>
          <a:off x="552531" y="376436"/>
          <a:ext cx="10056660" cy="7532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903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900" b="1" kern="1200" dirty="0" smtClean="0">
              <a:solidFill>
                <a:schemeClr val="tx1"/>
              </a:solidFill>
            </a:rPr>
            <a:t>Tujuan Tahunan</a:t>
          </a:r>
          <a:endParaRPr lang="id-ID" sz="3900" b="1" kern="1200" dirty="0">
            <a:solidFill>
              <a:schemeClr val="tx1"/>
            </a:solidFill>
          </a:endParaRPr>
        </a:p>
      </dsp:txBody>
      <dsp:txXfrm>
        <a:off x="552531" y="376436"/>
        <a:ext cx="10056660" cy="753263"/>
      </dsp:txXfrm>
    </dsp:sp>
    <dsp:sp modelId="{F24CFD9E-8C95-4D5D-89C0-29CC26A4EB10}">
      <dsp:nvSpPr>
        <dsp:cNvPr id="0" name=""/>
        <dsp:cNvSpPr/>
      </dsp:nvSpPr>
      <dsp:spPr>
        <a:xfrm>
          <a:off x="81741" y="282278"/>
          <a:ext cx="941579" cy="9415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0CA88-162E-4F73-896F-9618A04D3661}">
      <dsp:nvSpPr>
        <dsp:cNvPr id="0" name=""/>
        <dsp:cNvSpPr/>
      </dsp:nvSpPr>
      <dsp:spPr>
        <a:xfrm>
          <a:off x="984394" y="1506527"/>
          <a:ext cx="9624796" cy="7532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903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900" b="1" kern="1200" dirty="0" smtClean="0">
              <a:solidFill>
                <a:schemeClr val="tx1"/>
              </a:solidFill>
            </a:rPr>
            <a:t>Kebijakan</a:t>
          </a:r>
          <a:endParaRPr lang="id-ID" sz="3900" b="1" kern="1200" dirty="0">
            <a:solidFill>
              <a:schemeClr val="tx1"/>
            </a:solidFill>
          </a:endParaRPr>
        </a:p>
      </dsp:txBody>
      <dsp:txXfrm>
        <a:off x="984394" y="1506527"/>
        <a:ext cx="9624796" cy="753263"/>
      </dsp:txXfrm>
    </dsp:sp>
    <dsp:sp modelId="{E59326DD-A439-45D1-977F-246187BBEF67}">
      <dsp:nvSpPr>
        <dsp:cNvPr id="0" name=""/>
        <dsp:cNvSpPr/>
      </dsp:nvSpPr>
      <dsp:spPr>
        <a:xfrm>
          <a:off x="513604" y="1412369"/>
          <a:ext cx="941579" cy="9415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58A01-4ACC-43FF-B40E-B7252050D2B9}">
      <dsp:nvSpPr>
        <dsp:cNvPr id="0" name=""/>
        <dsp:cNvSpPr/>
      </dsp:nvSpPr>
      <dsp:spPr>
        <a:xfrm>
          <a:off x="984394" y="2636618"/>
          <a:ext cx="9624796" cy="7532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903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900" b="1" kern="1200" dirty="0" smtClean="0">
              <a:solidFill>
                <a:schemeClr val="tx1"/>
              </a:solidFill>
            </a:rPr>
            <a:t>Motivasi Karyawan</a:t>
          </a:r>
          <a:endParaRPr lang="id-ID" sz="3900" b="1" kern="1200" dirty="0">
            <a:solidFill>
              <a:schemeClr val="tx1"/>
            </a:solidFill>
          </a:endParaRPr>
        </a:p>
      </dsp:txBody>
      <dsp:txXfrm>
        <a:off x="984394" y="2636618"/>
        <a:ext cx="9624796" cy="753263"/>
      </dsp:txXfrm>
    </dsp:sp>
    <dsp:sp modelId="{68D60644-1697-4791-9332-921A650292A8}">
      <dsp:nvSpPr>
        <dsp:cNvPr id="0" name=""/>
        <dsp:cNvSpPr/>
      </dsp:nvSpPr>
      <dsp:spPr>
        <a:xfrm>
          <a:off x="513604" y="2542460"/>
          <a:ext cx="941579" cy="9415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FC00F-9F77-49B6-914E-EC67D538624D}">
      <dsp:nvSpPr>
        <dsp:cNvPr id="0" name=""/>
        <dsp:cNvSpPr/>
      </dsp:nvSpPr>
      <dsp:spPr>
        <a:xfrm>
          <a:off x="552531" y="3766710"/>
          <a:ext cx="10056660" cy="7532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903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900" b="1" kern="1200" dirty="0" smtClean="0">
              <a:solidFill>
                <a:schemeClr val="tx1"/>
              </a:solidFill>
            </a:rPr>
            <a:t>Alokasi Sumber Daya</a:t>
          </a:r>
          <a:endParaRPr lang="id-ID" sz="3900" b="1" kern="1200" dirty="0">
            <a:solidFill>
              <a:schemeClr val="tx1"/>
            </a:solidFill>
          </a:endParaRPr>
        </a:p>
      </dsp:txBody>
      <dsp:txXfrm>
        <a:off x="552531" y="3766710"/>
        <a:ext cx="10056660" cy="753263"/>
      </dsp:txXfrm>
    </dsp:sp>
    <dsp:sp modelId="{8CF34777-4D08-46C2-949B-5FC5F96A784E}">
      <dsp:nvSpPr>
        <dsp:cNvPr id="0" name=""/>
        <dsp:cNvSpPr/>
      </dsp:nvSpPr>
      <dsp:spPr>
        <a:xfrm>
          <a:off x="81741" y="3672552"/>
          <a:ext cx="941579" cy="9415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703A0-45C2-49A5-86B1-16E514AC1463}" type="datetimeFigureOut">
              <a:rPr lang="id-ID" smtClean="0"/>
              <a:t>23/08/2018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52E4B-3E20-464C-8FC9-37D2F19177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5126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Pertemuan 1</a:t>
            </a:r>
          </a:p>
          <a:p>
            <a:pPr lvl="1"/>
            <a:r>
              <a:rPr lang="id-ID" dirty="0" smtClean="0"/>
              <a:t>Karakteristik Manajemen Strategi</a:t>
            </a:r>
          </a:p>
          <a:p>
            <a:r>
              <a:rPr lang="id-ID" dirty="0" smtClean="0"/>
              <a:t>Pertemuan 2</a:t>
            </a:r>
          </a:p>
          <a:p>
            <a:pPr lvl="1"/>
            <a:r>
              <a:rPr lang="id-ID" dirty="0" smtClean="0"/>
              <a:t>Outside-USA Strategic Planning </a:t>
            </a:r>
          </a:p>
          <a:p>
            <a:pPr lvl="1"/>
            <a:r>
              <a:rPr lang="id-ID" dirty="0" smtClean="0"/>
              <a:t>Ethics, Social Responsibility, and Sustainability</a:t>
            </a:r>
          </a:p>
          <a:p>
            <a:r>
              <a:rPr lang="id-ID" dirty="0" smtClean="0"/>
              <a:t>Pertemuan 3</a:t>
            </a:r>
          </a:p>
          <a:p>
            <a:pPr lvl="1"/>
            <a:r>
              <a:rPr lang="id-ID" dirty="0" smtClean="0"/>
              <a:t>Types of Strategies</a:t>
            </a:r>
          </a:p>
          <a:p>
            <a:pPr lvl="1"/>
            <a:r>
              <a:rPr lang="id-ID" dirty="0" smtClean="0"/>
              <a:t>Vision and Mission Analysis</a:t>
            </a:r>
          </a:p>
          <a:p>
            <a:r>
              <a:rPr lang="id-ID" dirty="0" smtClean="0"/>
              <a:t>Pertemuan 4</a:t>
            </a:r>
          </a:p>
          <a:p>
            <a:pPr lvl="1"/>
            <a:r>
              <a:rPr lang="id-ID" dirty="0" smtClean="0"/>
              <a:t>Internal Audit </a:t>
            </a:r>
          </a:p>
          <a:p>
            <a:r>
              <a:rPr lang="id-ID" dirty="0" smtClean="0"/>
              <a:t>Pertemuan 5</a:t>
            </a:r>
          </a:p>
          <a:p>
            <a:pPr lvl="1"/>
            <a:r>
              <a:rPr lang="id-ID" dirty="0" smtClean="0"/>
              <a:t>External Audit</a:t>
            </a:r>
          </a:p>
          <a:p>
            <a:r>
              <a:rPr lang="id-ID" dirty="0" smtClean="0"/>
              <a:t>Pertemuan 6</a:t>
            </a:r>
          </a:p>
          <a:p>
            <a:pPr lvl="1"/>
            <a:r>
              <a:rPr lang="id-ID" dirty="0" smtClean="0"/>
              <a:t>Strategy Generation and Selection</a:t>
            </a:r>
          </a:p>
          <a:p>
            <a:r>
              <a:rPr lang="id-ID" dirty="0" smtClean="0"/>
              <a:t>Pertemuan 7</a:t>
            </a:r>
          </a:p>
          <a:p>
            <a:pPr lvl="1"/>
            <a:r>
              <a:rPr lang="id-ID" dirty="0" smtClean="0"/>
              <a:t>Kuliah Umum</a:t>
            </a:r>
          </a:p>
          <a:p>
            <a:r>
              <a:rPr lang="id-ID" dirty="0" smtClean="0"/>
              <a:t>Pertemuan 8</a:t>
            </a:r>
          </a:p>
          <a:p>
            <a:pPr lvl="1"/>
            <a:r>
              <a:rPr lang="id-ID" dirty="0" smtClean="0"/>
              <a:t>Strategy Implementation</a:t>
            </a:r>
          </a:p>
          <a:p>
            <a:r>
              <a:rPr lang="id-ID" dirty="0" smtClean="0"/>
              <a:t>Pertemuan 9</a:t>
            </a:r>
          </a:p>
          <a:p>
            <a:pPr lvl="1"/>
            <a:r>
              <a:rPr lang="id-ID" dirty="0" smtClean="0"/>
              <a:t>Strategy Execution</a:t>
            </a:r>
          </a:p>
          <a:p>
            <a:r>
              <a:rPr lang="id-ID" dirty="0" smtClean="0"/>
              <a:t>Pertemuan 10</a:t>
            </a:r>
          </a:p>
          <a:p>
            <a:pPr lvl="1"/>
            <a:r>
              <a:rPr lang="id-ID" dirty="0" smtClean="0"/>
              <a:t>Strategy Monitoring</a:t>
            </a:r>
          </a:p>
          <a:p>
            <a:r>
              <a:rPr lang="id-ID" dirty="0" smtClean="0"/>
              <a:t>Pertemuan 11</a:t>
            </a:r>
          </a:p>
          <a:p>
            <a:pPr lvl="1"/>
            <a:r>
              <a:rPr lang="id-ID" dirty="0" smtClean="0"/>
              <a:t>Presentasi Tugas Besar</a:t>
            </a:r>
          </a:p>
          <a:p>
            <a:r>
              <a:rPr lang="id-ID" dirty="0" smtClean="0"/>
              <a:t>Pertemuan 12</a:t>
            </a:r>
          </a:p>
          <a:p>
            <a:pPr lvl="1"/>
            <a:r>
              <a:rPr lang="id-ID" dirty="0" smtClean="0"/>
              <a:t>Presentasi Tugas Besar 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52E4B-3E20-464C-8FC9-37D2F1917788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1875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200" dirty="0" smtClean="0"/>
              <a:t>Buku Wajib</a:t>
            </a:r>
          </a:p>
          <a:p>
            <a:pPr marL="0" indent="0" algn="just">
              <a:buNone/>
            </a:pPr>
            <a:r>
              <a:rPr lang="id-ID" sz="1200" dirty="0" smtClean="0"/>
              <a:t>David, Fred R. (2011). </a:t>
            </a:r>
            <a:r>
              <a:rPr lang="id-ID" sz="1200" i="1" dirty="0" smtClean="0"/>
              <a:t>Strategic Management Concept and Cases</a:t>
            </a:r>
            <a:r>
              <a:rPr lang="id-ID" sz="1200" dirty="0" smtClean="0"/>
              <a:t>. 13 th Edition. Essex: Pearson Education Limited.</a:t>
            </a:r>
          </a:p>
          <a:p>
            <a:pPr marL="0" indent="0" algn="just">
              <a:buNone/>
            </a:pPr>
            <a:endParaRPr lang="id-ID" sz="1200" dirty="0" smtClean="0"/>
          </a:p>
          <a:p>
            <a:r>
              <a:rPr lang="id-ID" sz="1200" dirty="0" smtClean="0"/>
              <a:t>Buku Anjuran</a:t>
            </a:r>
          </a:p>
          <a:p>
            <a:pPr marL="0" indent="0" algn="just">
              <a:buNone/>
            </a:pPr>
            <a:r>
              <a:rPr lang="id-ID" sz="1200" dirty="0" smtClean="0"/>
              <a:t>Thompson, Arthur A; Gamble, Margaret A; Gamble, John E. &amp; Stricklanc III, A.J. (2012). </a:t>
            </a:r>
            <a:r>
              <a:rPr lang="id-ID" sz="1200" i="1" dirty="0" smtClean="0"/>
              <a:t>Crafting and Executing Strategy</a:t>
            </a:r>
            <a:r>
              <a:rPr lang="id-ID" sz="1200" dirty="0" smtClean="0"/>
              <a:t>. 18 th Edition. New York: McGraw Hill.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2197F-02D9-4FB3-A7EE-EE05CE731470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110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" y="0"/>
            <a:ext cx="1218253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5496" y="1122363"/>
            <a:ext cx="545412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5496" y="3602038"/>
            <a:ext cx="545412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FE76-8D16-4221-BCB9-4A529E946F59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CA0C-607F-4923-8EBB-6C1713A43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30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3047"/>
            <a:ext cx="12188952" cy="6853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FE76-8D16-4221-BCB9-4A529E946F59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CA0C-607F-4923-8EBB-6C1713A43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60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3047"/>
            <a:ext cx="12188952" cy="685361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FE76-8D16-4221-BCB9-4A529E946F59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CA0C-607F-4923-8EBB-6C1713A43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52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3047"/>
            <a:ext cx="12188952" cy="6853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FE76-8D16-4221-BCB9-4A529E946F59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CA0C-607F-4923-8EBB-6C1713A43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88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3047"/>
            <a:ext cx="12188952" cy="6853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FE76-8D16-4221-BCB9-4A529E946F59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CA0C-607F-4923-8EBB-6C1713A43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0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3047"/>
            <a:ext cx="12188952" cy="6853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FE76-8D16-4221-BCB9-4A529E946F59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CA0C-607F-4923-8EBB-6C1713A43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58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3047"/>
            <a:ext cx="12188952" cy="6853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FE76-8D16-4221-BCB9-4A529E946F59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CA0C-607F-4923-8EBB-6C1713A43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64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3047"/>
            <a:ext cx="12188952" cy="6853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FE76-8D16-4221-BCB9-4A529E946F59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CA0C-607F-4923-8EBB-6C1713A43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1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3047"/>
            <a:ext cx="12188952" cy="685361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FE76-8D16-4221-BCB9-4A529E946F59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CA0C-607F-4923-8EBB-6C1713A43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72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3047"/>
            <a:ext cx="12188952" cy="6853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FE76-8D16-4221-BCB9-4A529E946F59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CA0C-607F-4923-8EBB-6C1713A43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654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3047"/>
            <a:ext cx="12188952" cy="6853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FE76-8D16-4221-BCB9-4A529E946F59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CA0C-607F-4923-8EBB-6C1713A43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0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6FE76-8D16-4221-BCB9-4A529E946F59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CA0C-607F-4923-8EBB-6C1713A43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71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teguh.widodo.3591" TargetMode="External"/><Relationship Id="rId2" Type="http://schemas.openxmlformats.org/officeDocument/2006/relationships/hyperlink" Target="mailto:teguhwi@telkomuniversity.ac.i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guhwi.staff.telkomuniversity.ac.id/materi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Manajemen Strategi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b="1" dirty="0" smtClean="0">
                <a:solidFill>
                  <a:srgbClr val="C00000"/>
                </a:solidFill>
              </a:rPr>
              <a:t>Pertemuan Ke-1</a:t>
            </a:r>
          </a:p>
          <a:p>
            <a:endParaRPr lang="id-ID" dirty="0"/>
          </a:p>
          <a:p>
            <a:endParaRPr lang="id-ID" dirty="0" smtClean="0"/>
          </a:p>
          <a:p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</a:rPr>
              <a:t>Dr. Teguh Widodo, SE., ST., MM</a:t>
            </a:r>
          </a:p>
          <a:p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</a:rPr>
              <a:t>Risris </a:t>
            </a:r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</a:rPr>
              <a:t>Rismayani, S.MB.,S.Pd.,MM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5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765" t="25447" r="23025" b="9902"/>
          <a:stretch/>
        </p:blipFill>
        <p:spPr>
          <a:xfrm>
            <a:off x="838200" y="365125"/>
            <a:ext cx="9651274" cy="59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1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830" t="24651" r="23461" b="8026"/>
          <a:stretch/>
        </p:blipFill>
        <p:spPr>
          <a:xfrm>
            <a:off x="838199" y="470264"/>
            <a:ext cx="9507583" cy="585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8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428" t="25445" r="23462" b="9197"/>
          <a:stretch/>
        </p:blipFill>
        <p:spPr>
          <a:xfrm>
            <a:off x="838200" y="365124"/>
            <a:ext cx="9742714" cy="59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528" t="42232" r="23261" b="31340"/>
          <a:stretch/>
        </p:blipFill>
        <p:spPr>
          <a:xfrm>
            <a:off x="838200" y="496388"/>
            <a:ext cx="9730065" cy="271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Perubahan urutan penyampaian materi sebagai adaptasi terhadap buku terbaru terbitan 2016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3458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626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265" t="27757" r="24817" b="13419"/>
          <a:stretch/>
        </p:blipFill>
        <p:spPr>
          <a:xfrm>
            <a:off x="349624" y="365125"/>
            <a:ext cx="11510682" cy="59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693777" y="1294102"/>
          <a:ext cx="8597380" cy="3942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Buku Referensi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266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b="1" dirty="0" smtClean="0">
                <a:solidFill>
                  <a:schemeClr val="accent1">
                    <a:lumMod val="50000"/>
                  </a:schemeClr>
                </a:solidFill>
              </a:rPr>
              <a:t>Materi Pertemuan Ke-1</a:t>
            </a:r>
            <a:endParaRPr lang="id-ID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6000" dirty="0" smtClean="0">
                <a:solidFill>
                  <a:schemeClr val="accent1">
                    <a:lumMod val="75000"/>
                  </a:schemeClr>
                </a:solidFill>
              </a:rPr>
              <a:t>Karakteristik Manajemen Strategi</a:t>
            </a:r>
            <a:endParaRPr lang="id-ID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508767"/>
              </p:ext>
            </p:extLst>
          </p:nvPr>
        </p:nvGraphicFramePr>
        <p:xfrm>
          <a:off x="746125" y="1546412"/>
          <a:ext cx="10677525" cy="488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Tujuan Bab 1: Esensi Manajemen Strategik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3028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30" t="28081" r="23455" b="13491"/>
          <a:stretch/>
        </p:blipFill>
        <p:spPr>
          <a:xfrm>
            <a:off x="1552424" y="1690688"/>
            <a:ext cx="9104492" cy="455352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Kasus 1: Singapore </a:t>
            </a:r>
            <a:r>
              <a:rPr lang="id-ID" b="1" dirty="0" smtClean="0"/>
              <a:t>Airlines</a:t>
            </a:r>
            <a:endParaRPr lang="id-ID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Outline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0311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82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sz="3200" i="1" dirty="0" smtClean="0"/>
              <a:t>Art &amp; science of </a:t>
            </a:r>
            <a:r>
              <a:rPr lang="id-ID" sz="3200" i="1" u="sng" dirty="0" smtClean="0"/>
              <a:t>formulating, implementing, and evaluating</a:t>
            </a:r>
            <a:r>
              <a:rPr lang="id-ID" sz="3200" i="1" dirty="0" smtClean="0"/>
              <a:t>, cross-functional decisions that enable an organization to achieve its objectives </a:t>
            </a:r>
            <a:r>
              <a:rPr lang="id-ID" sz="3200" dirty="0" smtClean="0"/>
              <a:t>(David, 2015:3</a:t>
            </a:r>
            <a:r>
              <a:rPr lang="id-ID" sz="3200" dirty="0"/>
              <a:t>9</a:t>
            </a:r>
            <a:r>
              <a:rPr lang="id-ID" sz="3200" dirty="0" smtClean="0"/>
              <a:t>).</a:t>
            </a:r>
          </a:p>
          <a:p>
            <a:pPr lvl="1"/>
            <a:r>
              <a:rPr lang="id-ID" sz="2800" b="1" dirty="0" smtClean="0">
                <a:solidFill>
                  <a:schemeClr val="accent1">
                    <a:lumMod val="50000"/>
                  </a:schemeClr>
                </a:solidFill>
              </a:rPr>
              <a:t>Seni dan ilmu formulasi, implementasi dan evaluasi berupa keputusan lintas fungsional yang memungkinkan organisasi untuk mencapai tujuan-tujuannya </a:t>
            </a:r>
            <a:r>
              <a:rPr lang="id-ID" sz="2800" b="1" dirty="0">
                <a:solidFill>
                  <a:schemeClr val="accent1">
                    <a:lumMod val="50000"/>
                  </a:schemeClr>
                </a:solidFill>
              </a:rPr>
              <a:t>(David, </a:t>
            </a:r>
            <a:r>
              <a:rPr lang="id-ID" sz="2800" b="1" dirty="0" smtClean="0">
                <a:solidFill>
                  <a:schemeClr val="accent1">
                    <a:lumMod val="50000"/>
                  </a:schemeClr>
                </a:solidFill>
              </a:rPr>
              <a:t>2015:3</a:t>
            </a:r>
            <a:r>
              <a:rPr lang="id-ID" sz="2800" b="1" dirty="0">
                <a:solidFill>
                  <a:schemeClr val="accent1">
                    <a:lumMod val="50000"/>
                  </a:schemeClr>
                </a:solidFill>
              </a:rPr>
              <a:t>9</a:t>
            </a:r>
            <a:r>
              <a:rPr lang="id-ID" sz="2800" b="1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lvl="1"/>
            <a:r>
              <a:rPr lang="id-ID" sz="2800" b="1" dirty="0" smtClean="0">
                <a:solidFill>
                  <a:schemeClr val="accent1">
                    <a:lumMod val="50000"/>
                  </a:schemeClr>
                </a:solidFill>
              </a:rPr>
              <a:t>Fokus mengintegrasikan lima bidang manajemen yaitu pemasaran, keuangan, produksi &amp; operasi, Pengembangan &amp; penelitian, serta sistem informasi manajemen dalam rangka mencapai kesuksesan organisasi. </a:t>
            </a:r>
          </a:p>
          <a:p>
            <a:r>
              <a:rPr lang="id-ID" sz="3200" i="1" dirty="0" smtClean="0"/>
              <a:t>Strategic management = strategic planning</a:t>
            </a:r>
          </a:p>
          <a:p>
            <a:r>
              <a:rPr lang="id-ID" sz="3200" dirty="0" smtClean="0"/>
              <a:t>Sejarah</a:t>
            </a:r>
          </a:p>
          <a:p>
            <a:pPr lvl="1"/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</a:rPr>
              <a:t>1950 – muncul</a:t>
            </a:r>
          </a:p>
          <a:p>
            <a:pPr lvl="1"/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</a:rPr>
              <a:t>Mid 1960 – mid 1970 – populer</a:t>
            </a:r>
          </a:p>
          <a:p>
            <a:pPr lvl="1"/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</a:rPr>
              <a:t>Now - solusi untuk menjawab semua permasalahan</a:t>
            </a:r>
            <a:endParaRPr lang="id-ID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84094"/>
            <a:ext cx="10515600" cy="1206594"/>
          </a:xfrm>
        </p:spPr>
        <p:txBody>
          <a:bodyPr/>
          <a:lstStyle/>
          <a:p>
            <a:r>
              <a:rPr lang="id-ID" b="1" dirty="0" smtClean="0"/>
              <a:t>Definisi (1)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60704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73305"/>
            <a:ext cx="9697453" cy="48460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97541"/>
            <a:ext cx="10515600" cy="1193147"/>
          </a:xfrm>
        </p:spPr>
        <p:txBody>
          <a:bodyPr/>
          <a:lstStyle/>
          <a:p>
            <a:r>
              <a:rPr lang="id-ID" b="1" dirty="0" smtClean="0"/>
              <a:t>Definisi (2)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30850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711798"/>
              </p:ext>
            </p:extLst>
          </p:nvPr>
        </p:nvGraphicFramePr>
        <p:xfrm>
          <a:off x="838200" y="1519518"/>
          <a:ext cx="4939780" cy="3209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70647"/>
            <a:ext cx="10515600" cy="1220041"/>
          </a:xfrm>
        </p:spPr>
        <p:txBody>
          <a:bodyPr/>
          <a:lstStyle/>
          <a:p>
            <a:r>
              <a:rPr lang="id-ID" b="1" dirty="0" smtClean="0"/>
              <a:t>Definisi (3)</a:t>
            </a:r>
            <a:endParaRPr lang="id-ID" b="1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747143" y="3488454"/>
            <a:ext cx="4425163" cy="2347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286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4800" smtClean="0"/>
              <a:t>Untuk mengeksploitasi dan menciptakan peluang baru yang berbeda untuk hari esok.</a:t>
            </a:r>
            <a:endParaRPr lang="id-ID" sz="4800" dirty="0"/>
          </a:p>
        </p:txBody>
      </p:sp>
    </p:spTree>
    <p:extLst>
      <p:ext uri="{BB962C8B-B14F-4D97-AF65-F5344CB8AC3E}">
        <p14:creationId xmlns:p14="http://schemas.microsoft.com/office/powerpoint/2010/main" val="39087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46125" y="795338"/>
          <a:ext cx="10677525" cy="5634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59255"/>
            <a:ext cx="10515600" cy="1325563"/>
          </a:xfrm>
        </p:spPr>
        <p:txBody>
          <a:bodyPr/>
          <a:lstStyle/>
          <a:p>
            <a:r>
              <a:rPr lang="id-ID" b="1" dirty="0" smtClean="0"/>
              <a:t>Tahapan Manajemen Strategi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7772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547436"/>
              </p:ext>
            </p:extLst>
          </p:nvPr>
        </p:nvGraphicFramePr>
        <p:xfrm>
          <a:off x="746125" y="1465729"/>
          <a:ext cx="10677525" cy="4963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70647"/>
            <a:ext cx="10515600" cy="1220041"/>
          </a:xfrm>
        </p:spPr>
        <p:txBody>
          <a:bodyPr/>
          <a:lstStyle/>
          <a:p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</a:rPr>
              <a:t>Formulasi Strategi</a:t>
            </a:r>
            <a:endParaRPr lang="id-ID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3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665915"/>
              </p:ext>
            </p:extLst>
          </p:nvPr>
        </p:nvGraphicFramePr>
        <p:xfrm>
          <a:off x="746125" y="1425388"/>
          <a:ext cx="10677525" cy="5003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30306"/>
            <a:ext cx="10515600" cy="1260382"/>
          </a:xfrm>
        </p:spPr>
        <p:txBody>
          <a:bodyPr/>
          <a:lstStyle/>
          <a:p>
            <a:r>
              <a:rPr lang="id-ID" b="1" dirty="0" smtClean="0"/>
              <a:t>Pertimbangan dalam Formulasi Strategi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65876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298720"/>
              </p:ext>
            </p:extLst>
          </p:nvPr>
        </p:nvGraphicFramePr>
        <p:xfrm>
          <a:off x="746125" y="1532966"/>
          <a:ext cx="10677525" cy="4896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70647"/>
            <a:ext cx="10515600" cy="1220041"/>
          </a:xfrm>
        </p:spPr>
        <p:txBody>
          <a:bodyPr/>
          <a:lstStyle/>
          <a:p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</a:rPr>
              <a:t>Implementasi Strategi</a:t>
            </a:r>
            <a:endParaRPr lang="id-ID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4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496097"/>
              </p:ext>
            </p:extLst>
          </p:nvPr>
        </p:nvGraphicFramePr>
        <p:xfrm>
          <a:off x="838200" y="1290918"/>
          <a:ext cx="10677525" cy="4909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233488"/>
          </a:xfrm>
        </p:spPr>
        <p:txBody>
          <a:bodyPr/>
          <a:lstStyle/>
          <a:p>
            <a:r>
              <a:rPr lang="id-ID" b="1" dirty="0" smtClean="0"/>
              <a:t>Langkah-langkah Implementasi Strategi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59172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322602"/>
              </p:ext>
            </p:extLst>
          </p:nvPr>
        </p:nvGraphicFramePr>
        <p:xfrm>
          <a:off x="746125" y="1828800"/>
          <a:ext cx="10677525" cy="4383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10988"/>
            <a:ext cx="10515600" cy="11797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Hal-hal yang perlu diperhatikan dalam implementasi strategi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6710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5354" y="1465729"/>
            <a:ext cx="5339562" cy="4963646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Rincian Kegiatan Implementasi Strategi</a:t>
            </a:r>
          </a:p>
          <a:p>
            <a:pPr lvl="1"/>
            <a:r>
              <a:rPr lang="id-ID" b="1" dirty="0" smtClean="0"/>
              <a:t>Menentukan tujuan tahunan</a:t>
            </a:r>
          </a:p>
          <a:p>
            <a:pPr lvl="1"/>
            <a:r>
              <a:rPr lang="id-ID" b="1" dirty="0" smtClean="0"/>
              <a:t>Menentukan kebijakan</a:t>
            </a:r>
          </a:p>
          <a:p>
            <a:pPr lvl="1"/>
            <a:r>
              <a:rPr lang="id-ID" b="1" dirty="0" smtClean="0"/>
              <a:t>Motivasi pegawai</a:t>
            </a:r>
          </a:p>
          <a:p>
            <a:pPr lvl="1"/>
            <a:r>
              <a:rPr lang="id-ID" b="1" dirty="0" smtClean="0"/>
              <a:t>Alokasi sumberdaya</a:t>
            </a:r>
          </a:p>
          <a:p>
            <a:pPr lvl="1"/>
            <a:r>
              <a:rPr lang="id-ID" b="1" dirty="0" smtClean="0"/>
              <a:t>Mengembangkan budaya mendukung  strategi</a:t>
            </a:r>
          </a:p>
          <a:p>
            <a:pPr lvl="1"/>
            <a:r>
              <a:rPr lang="id-ID" b="1" dirty="0" smtClean="0"/>
              <a:t>Menciptakan struktur organisasi yang efektif</a:t>
            </a:r>
          </a:p>
          <a:p>
            <a:pPr lvl="1"/>
            <a:r>
              <a:rPr lang="id-ID" b="1" dirty="0" smtClean="0"/>
              <a:t>Re-directing upaya pemasaran</a:t>
            </a:r>
          </a:p>
          <a:p>
            <a:pPr lvl="1"/>
            <a:r>
              <a:rPr lang="id-ID" b="1" dirty="0" smtClean="0"/>
              <a:t>Mempersiapkan anggaran</a:t>
            </a:r>
          </a:p>
          <a:p>
            <a:pPr lvl="1"/>
            <a:r>
              <a:rPr lang="id-ID" b="1" dirty="0" smtClean="0"/>
              <a:t>Mengembangkan dan menggunakan sistem informasi</a:t>
            </a:r>
          </a:p>
          <a:p>
            <a:pPr lvl="1"/>
            <a:r>
              <a:rPr lang="id-ID" b="1" dirty="0" smtClean="0"/>
              <a:t>Mengaitkan kinerja organisasi terhadap kompensasi pegawai</a:t>
            </a:r>
            <a:endParaRPr lang="id-ID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10988"/>
            <a:ext cx="10515600" cy="1179700"/>
          </a:xfrm>
        </p:spPr>
        <p:txBody>
          <a:bodyPr/>
          <a:lstStyle/>
          <a:p>
            <a:r>
              <a:rPr lang="id-ID" b="1" dirty="0" smtClean="0"/>
              <a:t>Implementasi</a:t>
            </a:r>
            <a:endParaRPr lang="id-ID" b="1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745354" y="795130"/>
            <a:ext cx="5572319" cy="5634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286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dirty="0" smtClean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317673" y="1465730"/>
            <a:ext cx="5572319" cy="48678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286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 smtClean="0"/>
              <a:t>Isu Implementasi Strategi</a:t>
            </a:r>
          </a:p>
          <a:p>
            <a:pPr lvl="1"/>
            <a:r>
              <a:rPr lang="id-ID" b="1" dirty="0" smtClean="0"/>
              <a:t>Aksi</a:t>
            </a:r>
          </a:p>
          <a:p>
            <a:pPr lvl="1"/>
            <a:r>
              <a:rPr lang="id-ID" b="1" dirty="0" smtClean="0"/>
              <a:t>Bagian </a:t>
            </a:r>
            <a:r>
              <a:rPr lang="id-ID" b="1" dirty="0"/>
              <a:t>tersulit</a:t>
            </a:r>
          </a:p>
          <a:p>
            <a:pPr lvl="1"/>
            <a:r>
              <a:rPr lang="id-ID" b="1" dirty="0"/>
              <a:t>Peran utama: Manager</a:t>
            </a:r>
          </a:p>
          <a:p>
            <a:pPr lvl="1"/>
            <a:r>
              <a:rPr lang="id-ID" b="1" dirty="0"/>
              <a:t>Disiplin, komitmen, dan sacrifice</a:t>
            </a:r>
          </a:p>
          <a:p>
            <a:pPr lvl="1"/>
            <a:r>
              <a:rPr lang="id-ID" b="1" dirty="0"/>
              <a:t>Interpersonal </a:t>
            </a:r>
            <a:r>
              <a:rPr lang="id-ID" b="1" dirty="0" smtClean="0"/>
              <a:t>skills</a:t>
            </a:r>
            <a:endParaRPr lang="id-ID" dirty="0" smtClean="0"/>
          </a:p>
          <a:p>
            <a:r>
              <a:rPr lang="id-ID" dirty="0" smtClean="0"/>
              <a:t>Pertanyaan mendasar</a:t>
            </a:r>
          </a:p>
          <a:p>
            <a:pPr lvl="1"/>
            <a:r>
              <a:rPr lang="id-ID" b="1" dirty="0" smtClean="0"/>
              <a:t>Apa yang harus kami lakukan dalam mengimplementasikan strategi organisasi.</a:t>
            </a:r>
          </a:p>
          <a:p>
            <a:pPr lvl="1"/>
            <a:r>
              <a:rPr lang="id-ID" b="1" dirty="0" smtClean="0"/>
              <a:t>Bagaimana supaya pekerjaan selesai dengan baik/sukses?</a:t>
            </a:r>
            <a:endParaRPr lang="id-ID" b="1" dirty="0"/>
          </a:p>
          <a:p>
            <a:pPr lvl="1"/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84177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 Data</a:t>
            </a:r>
            <a:endParaRPr lang="id-ID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4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b="1" dirty="0">
                <a:solidFill>
                  <a:srgbClr val="C00000"/>
                </a:solidFill>
              </a:rPr>
              <a:t>Nama 	: Dr. Teguh Widodo, SE., ST., MM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dirty="0">
                <a:solidFill>
                  <a:srgbClr val="C00000"/>
                </a:solidFill>
              </a:rPr>
              <a:t>Jafung  : Lektor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dirty="0">
                <a:solidFill>
                  <a:srgbClr val="C00000"/>
                </a:solidFill>
              </a:rPr>
              <a:t>Jabstru : Dekan Fakultas Ilmu </a:t>
            </a:r>
            <a:r>
              <a:rPr lang="id-ID" b="1" dirty="0" smtClean="0">
                <a:solidFill>
                  <a:srgbClr val="C00000"/>
                </a:solidFill>
              </a:rPr>
              <a:t>Terapan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dirty="0" smtClean="0">
                <a:solidFill>
                  <a:srgbClr val="C00000"/>
                </a:solidFill>
              </a:rPr>
              <a:t>Hot Line: </a:t>
            </a:r>
            <a:endParaRPr lang="id-ID" b="1" dirty="0">
              <a:solidFill>
                <a:srgbClr val="C0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id-ID" b="1" dirty="0">
                <a:solidFill>
                  <a:srgbClr val="C00000"/>
                </a:solidFill>
              </a:rPr>
              <a:t>HP/WA: 0811279944</a:t>
            </a:r>
          </a:p>
          <a:p>
            <a:pPr marL="914400" lvl="1" indent="-457200">
              <a:buAutoNum type="arabicPeriod"/>
            </a:pPr>
            <a:r>
              <a:rPr lang="id-ID" b="1" dirty="0">
                <a:solidFill>
                  <a:srgbClr val="C00000"/>
                </a:solidFill>
              </a:rPr>
              <a:t>E-mail : </a:t>
            </a:r>
            <a:r>
              <a:rPr lang="id-ID" b="1" dirty="0" smtClean="0">
                <a:solidFill>
                  <a:srgbClr val="C00000"/>
                </a:solidFill>
                <a:hlinkClick r:id="rId2"/>
              </a:rPr>
              <a:t>teguhwi@telkomuniversity.ac.id</a:t>
            </a:r>
            <a:endParaRPr lang="id-ID" b="1" dirty="0" smtClean="0">
              <a:solidFill>
                <a:srgbClr val="C00000"/>
              </a:solidFill>
            </a:endParaRPr>
          </a:p>
          <a:p>
            <a:pPr marL="914400" lvl="1" indent="-457200">
              <a:buAutoNum type="arabicPeriod"/>
            </a:pPr>
            <a:r>
              <a:rPr lang="id-ID" b="1" dirty="0" smtClean="0">
                <a:solidFill>
                  <a:srgbClr val="C00000"/>
                </a:solidFill>
              </a:rPr>
              <a:t>E-mail : tewidodo@gmail.com</a:t>
            </a:r>
          </a:p>
          <a:p>
            <a:pPr marL="457200" indent="-457200">
              <a:buAutoNum type="arabicPeriod"/>
            </a:pPr>
            <a:r>
              <a:rPr lang="id-ID" b="1" dirty="0" smtClean="0">
                <a:solidFill>
                  <a:srgbClr val="C00000"/>
                </a:solidFill>
              </a:rPr>
              <a:t>Blog</a:t>
            </a:r>
            <a:r>
              <a:rPr lang="id-ID" b="1" dirty="0">
                <a:solidFill>
                  <a:srgbClr val="C00000"/>
                </a:solidFill>
              </a:rPr>
              <a:t>: http://teguhwi.staff.telkomuniversity.ac.id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dirty="0" smtClean="0">
                <a:solidFill>
                  <a:srgbClr val="C00000"/>
                </a:solidFill>
              </a:rPr>
              <a:t>Medsos</a:t>
            </a:r>
            <a:r>
              <a:rPr lang="id-ID" b="1" dirty="0">
                <a:solidFill>
                  <a:srgbClr val="C00000"/>
                </a:solidFill>
              </a:rPr>
              <a:t>: </a:t>
            </a:r>
            <a:endParaRPr lang="id-ID" b="1" dirty="0" smtClean="0">
              <a:solidFill>
                <a:srgbClr val="C00000"/>
              </a:solidFill>
            </a:endParaRPr>
          </a:p>
          <a:p>
            <a:pPr marL="914400" lvl="1" indent="-457200">
              <a:buAutoNum type="arabicPeriod"/>
            </a:pPr>
            <a:r>
              <a:rPr lang="id-ID" b="1" dirty="0" smtClean="0">
                <a:solidFill>
                  <a:srgbClr val="C00000"/>
                </a:solidFill>
              </a:rPr>
              <a:t>Fb </a:t>
            </a:r>
            <a:r>
              <a:rPr lang="id-ID" b="1" dirty="0">
                <a:solidFill>
                  <a:srgbClr val="C00000"/>
                </a:solidFill>
              </a:rPr>
              <a:t>: </a:t>
            </a:r>
            <a:r>
              <a:rPr lang="id-ID" b="1" dirty="0">
                <a:solidFill>
                  <a:srgbClr val="C00000"/>
                </a:solidFill>
                <a:hlinkClick r:id="rId3"/>
              </a:rPr>
              <a:t>www.facebook.com/teguh.widodo.3591</a:t>
            </a:r>
            <a:endParaRPr lang="id-ID" b="1" dirty="0">
              <a:solidFill>
                <a:srgbClr val="C00000"/>
              </a:solidFill>
            </a:endParaRPr>
          </a:p>
          <a:p>
            <a:pPr marL="914400" lvl="1" indent="-457200">
              <a:buAutoNum type="arabicPeriod"/>
            </a:pPr>
            <a:r>
              <a:rPr lang="id-ID" b="1" dirty="0">
                <a:solidFill>
                  <a:srgbClr val="C00000"/>
                </a:solidFill>
              </a:rPr>
              <a:t>Linked : Teguh Widodo</a:t>
            </a:r>
          </a:p>
          <a:p>
            <a:pPr marL="914400" lvl="1" indent="-457200">
              <a:buAutoNum type="arabicPeriod"/>
            </a:pPr>
            <a:r>
              <a:rPr lang="id-ID" b="1" dirty="0">
                <a:solidFill>
                  <a:srgbClr val="C00000"/>
                </a:solidFill>
              </a:rPr>
              <a:t>IG: Teguh Widodo</a:t>
            </a:r>
          </a:p>
          <a:p>
            <a:pPr marL="914400" lvl="1" indent="-457200">
              <a:buAutoNum type="arabicPeriod"/>
            </a:pPr>
            <a:r>
              <a:rPr lang="id-ID" b="1" dirty="0">
                <a:solidFill>
                  <a:srgbClr val="C00000"/>
                </a:solidFill>
              </a:rPr>
              <a:t>Twitter : </a:t>
            </a:r>
            <a:r>
              <a:rPr lang="id-ID" b="1" dirty="0" smtClean="0">
                <a:solidFill>
                  <a:srgbClr val="C00000"/>
                </a:solidFill>
              </a:rPr>
              <a:t>broTeguh</a:t>
            </a:r>
          </a:p>
          <a:p>
            <a:pPr marL="914400" lvl="1" indent="-457200">
              <a:buAutoNum type="arabicPeriod"/>
            </a:pPr>
            <a:endParaRPr lang="id-ID" b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id-ID" sz="900" b="0" i="0" u="none" strike="noStrike" cap="none" normalizeH="0" baseline="0" smtClean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https://teguhwi.staff.telkomuniversity.ac.id/materi/</a:t>
            </a:r>
            <a:r>
              <a:rPr kumimoji="0" lang="id-ID" altLang="id-ID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d-ID" alt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05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5354" y="1667435"/>
            <a:ext cx="10724987" cy="4761940"/>
          </a:xfrm>
        </p:spPr>
        <p:txBody>
          <a:bodyPr/>
          <a:lstStyle/>
          <a:p>
            <a:r>
              <a:rPr lang="id-ID" dirty="0" smtClean="0"/>
              <a:t>Kegiatan evaluasi strategi</a:t>
            </a:r>
          </a:p>
          <a:p>
            <a:pPr lvl="1"/>
            <a:r>
              <a:rPr lang="id-ID" dirty="0"/>
              <a:t>Review faktor eksternal dan internal </a:t>
            </a:r>
          </a:p>
          <a:p>
            <a:pPr lvl="1"/>
            <a:r>
              <a:rPr lang="id-ID" dirty="0"/>
              <a:t>Mengukur kinerja</a:t>
            </a:r>
          </a:p>
          <a:p>
            <a:pPr lvl="1"/>
            <a:r>
              <a:rPr lang="id-ID" dirty="0"/>
              <a:t>Melakukan tindakan </a:t>
            </a:r>
            <a:r>
              <a:rPr lang="id-ID" dirty="0" smtClean="0"/>
              <a:t>koreksi</a:t>
            </a:r>
          </a:p>
          <a:p>
            <a:r>
              <a:rPr lang="id-ID" i="1" dirty="0" smtClean="0"/>
              <a:t>Success todays is  no guarantee of success tomorrow</a:t>
            </a:r>
            <a:r>
              <a:rPr lang="id-ID" dirty="0" smtClean="0"/>
              <a:t>.</a:t>
            </a:r>
          </a:p>
          <a:p>
            <a:r>
              <a:rPr lang="id-ID" i="1" dirty="0" smtClean="0"/>
              <a:t>Success always create new and different problem</a:t>
            </a:r>
            <a:r>
              <a:rPr lang="id-ID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0047" y="459255"/>
            <a:ext cx="10515600" cy="1325563"/>
          </a:xfrm>
        </p:spPr>
        <p:txBody>
          <a:bodyPr/>
          <a:lstStyle/>
          <a:p>
            <a:r>
              <a:rPr lang="id-ID" b="1" dirty="0" smtClean="0"/>
              <a:t>Evaluasi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8153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13620"/>
              </p:ext>
            </p:extLst>
          </p:nvPr>
        </p:nvGraphicFramePr>
        <p:xfrm>
          <a:off x="746125" y="1690688"/>
          <a:ext cx="10677525" cy="4521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70647"/>
            <a:ext cx="10515600" cy="1220041"/>
          </a:xfrm>
        </p:spPr>
        <p:txBody>
          <a:bodyPr/>
          <a:lstStyle/>
          <a:p>
            <a:r>
              <a:rPr lang="id-ID" b="1" dirty="0" smtClean="0"/>
              <a:t>Evaluasi Strategi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1261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5354" y="1277471"/>
            <a:ext cx="5572319" cy="5151904"/>
          </a:xfrm>
        </p:spPr>
        <p:txBody>
          <a:bodyPr>
            <a:normAutofit/>
          </a:bodyPr>
          <a:lstStyle/>
          <a:p>
            <a:r>
              <a:rPr lang="id-ID" dirty="0" smtClean="0"/>
              <a:t>Rincian Kegiatan Formulasi Strategi</a:t>
            </a:r>
          </a:p>
          <a:p>
            <a:pPr lvl="1"/>
            <a:r>
              <a:rPr lang="id-ID" b="1" dirty="0" smtClean="0"/>
              <a:t>Membuat visi dan misi perusahaan.</a:t>
            </a:r>
          </a:p>
          <a:p>
            <a:pPr lvl="1"/>
            <a:r>
              <a:rPr lang="id-ID" b="1" dirty="0" smtClean="0"/>
              <a:t>Identifikasi ancaman dan peluang dari lingkungan eksternal.</a:t>
            </a:r>
          </a:p>
          <a:p>
            <a:pPr lvl="1"/>
            <a:r>
              <a:rPr lang="id-ID" b="1" dirty="0" smtClean="0"/>
              <a:t>Identifikasi kelemahan dan kekuatan dari lingkungan internal.</a:t>
            </a:r>
          </a:p>
          <a:p>
            <a:pPr lvl="1"/>
            <a:r>
              <a:rPr lang="id-ID" b="1" dirty="0" smtClean="0"/>
              <a:t>Menentukan tujuan jangka panjang.</a:t>
            </a:r>
          </a:p>
          <a:p>
            <a:pPr lvl="1"/>
            <a:r>
              <a:rPr lang="id-ID" b="1" dirty="0" smtClean="0"/>
              <a:t>Meciptakan alternatif strategi.</a:t>
            </a:r>
          </a:p>
          <a:p>
            <a:pPr lvl="1"/>
            <a:r>
              <a:rPr lang="id-ID" b="1" dirty="0" smtClean="0"/>
              <a:t>Memilih strategi.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84094"/>
            <a:ext cx="10515600" cy="914400"/>
          </a:xfrm>
        </p:spPr>
        <p:txBody>
          <a:bodyPr/>
          <a:lstStyle/>
          <a:p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</a:rPr>
              <a:t>Formulasi</a:t>
            </a:r>
            <a:endParaRPr lang="id-ID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317673" y="1277471"/>
            <a:ext cx="5572319" cy="51323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286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 smtClean="0"/>
              <a:t>Isu Formulasi Strategi</a:t>
            </a:r>
          </a:p>
          <a:p>
            <a:pPr lvl="1"/>
            <a:r>
              <a:rPr lang="id-ID" b="1" dirty="0"/>
              <a:t>Memutuskan bisnis baru.</a:t>
            </a:r>
          </a:p>
          <a:p>
            <a:pPr lvl="1"/>
            <a:r>
              <a:rPr lang="id-ID" b="1" dirty="0"/>
              <a:t>Bisnis apa yang harus dihindari.</a:t>
            </a:r>
          </a:p>
          <a:p>
            <a:pPr lvl="1"/>
            <a:r>
              <a:rPr lang="id-ID" b="1" dirty="0"/>
              <a:t>Ekspansi atau diversifikasi bisnis.</a:t>
            </a:r>
          </a:p>
          <a:p>
            <a:pPr lvl="1"/>
            <a:r>
              <a:rPr lang="id-ID" b="1" dirty="0"/>
              <a:t>Apakah akan memasuki pasar internasional.</a:t>
            </a:r>
          </a:p>
          <a:p>
            <a:pPr lvl="1"/>
            <a:r>
              <a:rPr lang="id-ID" b="1" dirty="0"/>
              <a:t>Merger atau joint venture?</a:t>
            </a:r>
          </a:p>
          <a:p>
            <a:pPr lvl="1"/>
            <a:r>
              <a:rPr lang="id-ID" b="1" dirty="0"/>
              <a:t>Menghindari </a:t>
            </a:r>
            <a:r>
              <a:rPr lang="id-ID" b="1" i="1" dirty="0"/>
              <a:t>hostile takeover</a:t>
            </a:r>
            <a:r>
              <a:rPr lang="id-ID" b="1" dirty="0"/>
              <a:t>.</a:t>
            </a:r>
          </a:p>
          <a:p>
            <a:r>
              <a:rPr lang="id-ID" dirty="0" smtClean="0"/>
              <a:t>Mengapa perlu  formulasi</a:t>
            </a:r>
          </a:p>
          <a:p>
            <a:pPr lvl="1"/>
            <a:r>
              <a:rPr lang="id-ID" b="1" dirty="0" smtClean="0"/>
              <a:t>Sumberdaya terbatas</a:t>
            </a:r>
          </a:p>
          <a:p>
            <a:pPr lvl="1"/>
            <a:r>
              <a:rPr lang="id-ID" b="1" dirty="0" smtClean="0"/>
              <a:t>Siklus hidup </a:t>
            </a:r>
            <a:r>
              <a:rPr lang="id-ID" b="1" dirty="0"/>
              <a:t>produk, pasar, sumberdaya, teknologi</a:t>
            </a:r>
            <a:r>
              <a:rPr lang="id-ID" b="1" dirty="0" smtClean="0"/>
              <a:t>.</a:t>
            </a:r>
          </a:p>
          <a:p>
            <a:pPr lvl="1"/>
            <a:endParaRPr lang="id-ID" b="1" dirty="0"/>
          </a:p>
          <a:p>
            <a:pPr lvl="1"/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5812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549" y="1021976"/>
            <a:ext cx="11377863" cy="538050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2409" y="419847"/>
            <a:ext cx="10515600" cy="750981"/>
          </a:xfrm>
        </p:spPr>
        <p:txBody>
          <a:bodyPr>
            <a:normAutofit/>
          </a:bodyPr>
          <a:lstStyle/>
          <a:p>
            <a:r>
              <a:rPr lang="id-ID" sz="3600" b="1" dirty="0" smtClean="0"/>
              <a:t>Model Manajemen Strategik (David, 2011:47)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val="35136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89" t="31032" r="30527" b="8474"/>
          <a:stretch/>
        </p:blipFill>
        <p:spPr>
          <a:xfrm>
            <a:off x="251337" y="185813"/>
            <a:ext cx="11541733" cy="64855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6672"/>
            <a:ext cx="10515600" cy="121401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Strategic Management Model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328" y="3212976"/>
            <a:ext cx="1920213" cy="10801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Develop Vision &amp; Mission Statement</a:t>
            </a:r>
            <a:endParaRPr lang="en-US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2351584" y="3212976"/>
            <a:ext cx="1920213" cy="10801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Establish Long-term Objective</a:t>
            </a:r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4655840" y="3140968"/>
            <a:ext cx="1728192" cy="122413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Generate, Evaluate, Choose Strategies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6672064" y="3212976"/>
            <a:ext cx="1824203" cy="108012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Implement Strategies Mgt’ Issues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8784299" y="2780928"/>
            <a:ext cx="1728192" cy="1944216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Implement Strategies </a:t>
            </a:r>
            <a:r>
              <a:rPr lang="en-US" sz="1600" dirty="0" err="1" smtClean="0"/>
              <a:t>Mkt</a:t>
            </a:r>
            <a:r>
              <a:rPr lang="en-US" sz="1600" dirty="0" smtClean="0"/>
              <a:t>, Fin, R&amp;D, Prod/Op, MIS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10800523" y="3212976"/>
            <a:ext cx="1295467" cy="1080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Measure, Evaluate Performance</a:t>
            </a:r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99456" y="1772816"/>
            <a:ext cx="1920213" cy="10801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Perform External Audit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1199456" y="4797152"/>
            <a:ext cx="1920213" cy="10801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Perform Internal Audit</a:t>
            </a:r>
            <a:endParaRPr lang="en-US" sz="1600" dirty="0"/>
          </a:p>
        </p:txBody>
      </p:sp>
      <p:cxnSp>
        <p:nvCxnSpPr>
          <p:cNvPr id="13" name="Straight Connector 12"/>
          <p:cNvCxnSpPr>
            <a:stCxn id="10" idx="2"/>
            <a:endCxn id="11" idx="0"/>
          </p:cNvCxnSpPr>
          <p:nvPr/>
        </p:nvCxnSpPr>
        <p:spPr>
          <a:xfrm rot="5400000">
            <a:off x="1187455" y="3825044"/>
            <a:ext cx="1944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  <a:endCxn id="5" idx="1"/>
          </p:cNvCxnSpPr>
          <p:nvPr/>
        </p:nvCxnSpPr>
        <p:spPr>
          <a:xfrm>
            <a:off x="1967541" y="3753036"/>
            <a:ext cx="38404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71797" y="3717032"/>
            <a:ext cx="38404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288021" y="3715444"/>
            <a:ext cx="38404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496267" y="3717032"/>
            <a:ext cx="38404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416480" y="3717032"/>
            <a:ext cx="38404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77887" y="2384223"/>
            <a:ext cx="1656978" cy="21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07435" y="1556792"/>
            <a:ext cx="10369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4" idx="2"/>
          </p:cNvCxnSpPr>
          <p:nvPr/>
        </p:nvCxnSpPr>
        <p:spPr>
          <a:xfrm rot="5400000" flipH="1" flipV="1">
            <a:off x="71331" y="5228936"/>
            <a:ext cx="1872208" cy="21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07435" y="6093296"/>
            <a:ext cx="10561173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9540383" y="5985020"/>
            <a:ext cx="216024" cy="21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 flipH="1" flipV="1">
            <a:off x="7525217" y="5984226"/>
            <a:ext cx="216024" cy="21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5412983" y="5984226"/>
            <a:ext cx="216024" cy="21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3492769" y="5984226"/>
            <a:ext cx="216024" cy="21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2052609" y="5984226"/>
            <a:ext cx="216024" cy="21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5315913" y="1664540"/>
            <a:ext cx="216024" cy="21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2052609" y="1663746"/>
            <a:ext cx="216024" cy="21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3298631" y="1663746"/>
            <a:ext cx="216024" cy="21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7235068" y="1663746"/>
            <a:ext cx="216024" cy="21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9635335" y="1663746"/>
            <a:ext cx="216024" cy="21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695734" y="1988840"/>
            <a:ext cx="768085" cy="1440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367809" y="1916833"/>
            <a:ext cx="1751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Strategy Formulation</a:t>
            </a:r>
            <a:endParaRPr lang="en-US" sz="1400" b="1" dirty="0"/>
          </a:p>
        </p:txBody>
      </p:sp>
      <p:sp>
        <p:nvSpPr>
          <p:cNvPr id="52" name="Rectangle 51"/>
          <p:cNvSpPr/>
          <p:nvPr/>
        </p:nvSpPr>
        <p:spPr>
          <a:xfrm>
            <a:off x="3695734" y="2257127"/>
            <a:ext cx="768085" cy="14401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367809" y="2185120"/>
            <a:ext cx="2040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Strategy Implementation</a:t>
            </a:r>
            <a:endParaRPr lang="en-US" sz="1400" b="1" dirty="0"/>
          </a:p>
        </p:txBody>
      </p:sp>
      <p:sp>
        <p:nvSpPr>
          <p:cNvPr id="54" name="Rectangle 53"/>
          <p:cNvSpPr/>
          <p:nvPr/>
        </p:nvSpPr>
        <p:spPr>
          <a:xfrm>
            <a:off x="3695734" y="2545159"/>
            <a:ext cx="768085" cy="1440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367809" y="2473152"/>
            <a:ext cx="1620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Strategy Evaluation</a:t>
            </a:r>
            <a:endParaRPr lang="en-US" sz="1400" b="1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fld id="{078A8703-CA22-4202-803A-45C4C3E80034}" type="slidenum">
              <a:rPr lang="en-US" smtClean="0"/>
              <a:pPr/>
              <a:t>35</a:t>
            </a:fld>
            <a:endParaRPr lang="en-US"/>
          </a:p>
        </p:txBody>
      </p:sp>
      <p:cxnSp>
        <p:nvCxnSpPr>
          <p:cNvPr id="12" name="Straight Arrow Connector 11"/>
          <p:cNvCxnSpPr>
            <a:stCxn id="9" idx="0"/>
          </p:cNvCxnSpPr>
          <p:nvPr/>
        </p:nvCxnSpPr>
        <p:spPr>
          <a:xfrm flipV="1">
            <a:off x="11448257" y="1556792"/>
            <a:ext cx="19843" cy="1656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2"/>
          </p:cNvCxnSpPr>
          <p:nvPr/>
        </p:nvCxnSpPr>
        <p:spPr>
          <a:xfrm>
            <a:off x="11448257" y="4293096"/>
            <a:ext cx="9921" cy="18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4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50" grpId="0" animBg="1"/>
      <p:bldP spid="51" grpId="0"/>
      <p:bldP spid="52" grpId="0" animBg="1"/>
      <p:bldP spid="53" grpId="0"/>
      <p:bldP spid="54" grpId="0" animBg="1"/>
      <p:bldP spid="5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Mengapa diperlukan integrasi analisis dan intuisi dalam manajemen strategik?</a:t>
            </a:r>
          </a:p>
          <a:p>
            <a:r>
              <a:rPr lang="id-ID" dirty="0" smtClean="0"/>
              <a:t>Mengapa perlu beradaptasi terhadap perubahan?</a:t>
            </a:r>
          </a:p>
          <a:p>
            <a:r>
              <a:rPr lang="id-ID" dirty="0" smtClean="0"/>
              <a:t>Sebutkan definisi istilah utama (</a:t>
            </a:r>
            <a:r>
              <a:rPr lang="id-ID" dirty="0" smtClean="0">
                <a:solidFill>
                  <a:srgbClr val="00B0F0"/>
                </a:solidFill>
              </a:rPr>
              <a:t>lihat slide berikutnya</a:t>
            </a:r>
            <a:r>
              <a:rPr lang="id-ID" dirty="0" smtClean="0"/>
              <a:t>) dalam manajemen strategik dan berikan contohnya.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43753"/>
            <a:ext cx="10515600" cy="1246935"/>
          </a:xfrm>
        </p:spPr>
        <p:txBody>
          <a:bodyPr/>
          <a:lstStyle/>
          <a:p>
            <a:r>
              <a:rPr lang="id-ID" b="1" dirty="0" smtClean="0"/>
              <a:t>Diskusi Kelompok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4959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03806"/>
              </p:ext>
            </p:extLst>
          </p:nvPr>
        </p:nvGraphicFramePr>
        <p:xfrm>
          <a:off x="746125" y="1690687"/>
          <a:ext cx="10677525" cy="473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84094"/>
            <a:ext cx="10515600" cy="1206594"/>
          </a:xfrm>
        </p:spPr>
        <p:txBody>
          <a:bodyPr/>
          <a:lstStyle/>
          <a:p>
            <a:r>
              <a:rPr lang="id-ID" b="1" dirty="0" smtClean="0"/>
              <a:t>Istilah Utama dalam Manajemen Strategik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307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Competitive advantage</a:t>
            </a:r>
          </a:p>
          <a:p>
            <a:pPr lvl="1"/>
            <a:r>
              <a:rPr lang="id-ID" b="1" dirty="0" smtClean="0">
                <a:solidFill>
                  <a:srgbClr val="1DA0A3"/>
                </a:solidFill>
              </a:rPr>
              <a:t>Anything that a firm does especially well compare to rival firm. When a firm do something that rival-firms cannot do or owns something that rival firms desire, that can represent competitive advantage (David 2015: 42).</a:t>
            </a:r>
          </a:p>
          <a:p>
            <a:r>
              <a:rPr lang="id-ID" dirty="0" smtClean="0"/>
              <a:t>Transient Competitive Advantage</a:t>
            </a:r>
          </a:p>
          <a:p>
            <a:pPr lvl="1"/>
            <a:r>
              <a:rPr lang="id-ID" b="1" dirty="0" smtClean="0">
                <a:solidFill>
                  <a:srgbClr val="1DA0A3"/>
                </a:solidFill>
              </a:rPr>
              <a:t>Normally, a firm can sustain competitive advantage for only a certain period because of rival firms imitating and undermining that advantage (David </a:t>
            </a:r>
            <a:r>
              <a:rPr lang="id-ID" b="1" dirty="0">
                <a:solidFill>
                  <a:srgbClr val="1DA0A3"/>
                </a:solidFill>
              </a:rPr>
              <a:t>2015: 42</a:t>
            </a:r>
            <a:r>
              <a:rPr lang="id-ID" b="1" dirty="0" smtClean="0">
                <a:solidFill>
                  <a:srgbClr val="1DA0A3"/>
                </a:solidFill>
              </a:rPr>
              <a:t>).</a:t>
            </a:r>
          </a:p>
          <a:p>
            <a:r>
              <a:rPr lang="id-ID" dirty="0" smtClean="0"/>
              <a:t>Sustain Competitive Advantage</a:t>
            </a:r>
          </a:p>
          <a:p>
            <a:pPr lvl="1"/>
            <a:r>
              <a:rPr lang="id-ID" b="1" dirty="0" smtClean="0">
                <a:solidFill>
                  <a:srgbClr val="1DA0A3"/>
                </a:solidFill>
              </a:rPr>
              <a:t>Continually adapting to changes in external trends and events and internal capabilities, competencies, and resources.</a:t>
            </a:r>
          </a:p>
          <a:p>
            <a:pPr lvl="1"/>
            <a:r>
              <a:rPr lang="id-ID" b="1" dirty="0" smtClean="0">
                <a:solidFill>
                  <a:srgbClr val="1DA0A3"/>
                </a:solidFill>
              </a:rPr>
              <a:t>Effectively formulating, impementing, and evaluating that capitalize on those factors.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858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Strategist</a:t>
            </a:r>
          </a:p>
          <a:p>
            <a:pPr lvl="1"/>
            <a:r>
              <a:rPr lang="id-ID" b="1" dirty="0" smtClean="0">
                <a:solidFill>
                  <a:srgbClr val="1DA0A3"/>
                </a:solidFill>
              </a:rPr>
              <a:t>Are the individuals most responsible for the success or failure of an organization.</a:t>
            </a:r>
          </a:p>
          <a:p>
            <a:pPr lvl="1"/>
            <a:r>
              <a:rPr lang="id-ID" b="1" dirty="0" smtClean="0">
                <a:solidFill>
                  <a:srgbClr val="1DA0A3"/>
                </a:solidFill>
              </a:rPr>
              <a:t>Strategist help organization gather, analyze, and organiza information</a:t>
            </a:r>
            <a:r>
              <a:rPr lang="id-ID" dirty="0" smtClean="0"/>
              <a:t>.</a:t>
            </a:r>
          </a:p>
          <a:p>
            <a:r>
              <a:rPr lang="id-ID" dirty="0" smtClean="0"/>
              <a:t>Vision and mission Statement</a:t>
            </a:r>
          </a:p>
          <a:p>
            <a:pPr lvl="1"/>
            <a:r>
              <a:rPr lang="id-ID" b="1" dirty="0" smtClean="0">
                <a:solidFill>
                  <a:srgbClr val="1DA0A3"/>
                </a:solidFill>
              </a:rPr>
              <a:t>What do we want to become?</a:t>
            </a:r>
          </a:p>
          <a:p>
            <a:pPr lvl="1"/>
            <a:r>
              <a:rPr lang="id-ID" b="1" dirty="0" smtClean="0">
                <a:solidFill>
                  <a:srgbClr val="1DA0A3"/>
                </a:solidFill>
              </a:rPr>
              <a:t>What is our business?</a:t>
            </a:r>
          </a:p>
          <a:p>
            <a:r>
              <a:rPr lang="id-ID" dirty="0" smtClean="0"/>
              <a:t>External &amp; Internal Factors</a:t>
            </a:r>
          </a:p>
          <a:p>
            <a:pPr lvl="1"/>
            <a:r>
              <a:rPr lang="id-ID" b="1" dirty="0" smtClean="0">
                <a:solidFill>
                  <a:srgbClr val="1DA0A3"/>
                </a:solidFill>
              </a:rPr>
              <a:t>Economics, social, cultural, demographic, environmental, political, legal, governmental, technological, and competitive trends and events that could significantly benefit or harm an organization in the future.</a:t>
            </a:r>
          </a:p>
          <a:p>
            <a:pPr lvl="1"/>
            <a:r>
              <a:rPr lang="id-ID" b="1" dirty="0" smtClean="0">
                <a:solidFill>
                  <a:srgbClr val="1DA0A3"/>
                </a:solidFill>
              </a:rPr>
              <a:t>Organizational controllable activities that are performed especially well or poorly. Marketing, Financial, Accounting, R&amp;D, MIS.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812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Kelas Manstra 2018-2019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Pemilihan Ketua </a:t>
            </a:r>
            <a:r>
              <a:rPr lang="id-ID" dirty="0"/>
              <a:t>K</a:t>
            </a:r>
            <a:r>
              <a:rPr lang="id-ID" dirty="0" smtClean="0"/>
              <a:t>elas, membantu dosen untuk menyiapkan: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OHP dan kabel 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AC 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RFID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Penghapus &amp; spidol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E-mail kelas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WA group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Ketua terpilih: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Nama: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No kontak: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E-mail kelas: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Tata tertib kelas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dirty="0" smtClean="0"/>
              <a:t>Hadir paling lambat 15 menit dari jadual.</a:t>
            </a:r>
          </a:p>
          <a:p>
            <a:pPr marL="971550" lvl="1" indent="-514350">
              <a:buFont typeface="+mj-lt"/>
              <a:buAutoNum type="arabicPeriod"/>
            </a:pPr>
            <a:endParaRPr lang="id-ID" dirty="0" smtClean="0"/>
          </a:p>
          <a:p>
            <a:pPr marL="971550" lvl="1" indent="-514350">
              <a:buFont typeface="+mj-lt"/>
              <a:buAutoNum type="arabicPeriod"/>
            </a:pP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162466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4400" dirty="0" smtClean="0"/>
              <a:t>Peter Drucker:</a:t>
            </a:r>
          </a:p>
          <a:p>
            <a:r>
              <a:rPr lang="id-ID" sz="4400" dirty="0" smtClean="0"/>
              <a:t>Think through the overall mission of a business. Ask the key question: “Whats is our Business?”</a:t>
            </a:r>
            <a:endParaRPr lang="id-ID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84094"/>
            <a:ext cx="10515600" cy="1206594"/>
          </a:xfrm>
        </p:spPr>
        <p:txBody>
          <a:bodyPr/>
          <a:lstStyle/>
          <a:p>
            <a:r>
              <a:rPr lang="id-ID" b="1" dirty="0" smtClean="0"/>
              <a:t>Tugas Utama Manajemen Strategik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14829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Long Term Objectives</a:t>
            </a:r>
          </a:p>
          <a:p>
            <a:pPr lvl="1"/>
            <a:r>
              <a:rPr lang="id-ID" b="1" dirty="0" smtClean="0">
                <a:solidFill>
                  <a:srgbClr val="1DA0A3"/>
                </a:solidFill>
              </a:rPr>
              <a:t>Objectives can be define as specific results that an organization seeks to achieve in pursuing its basic mission,</a:t>
            </a:r>
          </a:p>
          <a:p>
            <a:r>
              <a:rPr lang="id-ID" dirty="0" smtClean="0"/>
              <a:t>Strategies</a:t>
            </a:r>
          </a:p>
          <a:p>
            <a:pPr lvl="1"/>
            <a:r>
              <a:rPr lang="id-ID" b="1" dirty="0" smtClean="0">
                <a:solidFill>
                  <a:srgbClr val="1DA0A3"/>
                </a:solidFill>
              </a:rPr>
              <a:t>Strategies are the means by which long term objectives will be achieved.</a:t>
            </a:r>
          </a:p>
          <a:p>
            <a:pPr lvl="1"/>
            <a:r>
              <a:rPr lang="id-ID" b="1" dirty="0" smtClean="0">
                <a:solidFill>
                  <a:srgbClr val="1DA0A3"/>
                </a:solidFill>
              </a:rPr>
              <a:t>Strategi bisnis: Ekspansi geografis, diversifikasi, akuisisi, pengembangan produk, penetrasi pasar, penciutan, divestiture, likuidasi, dan joint venture.</a:t>
            </a:r>
          </a:p>
          <a:p>
            <a:r>
              <a:rPr lang="id-ID" dirty="0" smtClean="0"/>
              <a:t>Annual Objectives</a:t>
            </a:r>
          </a:p>
          <a:p>
            <a:pPr lvl="1"/>
            <a:r>
              <a:rPr lang="id-ID" b="1" dirty="0">
                <a:solidFill>
                  <a:srgbClr val="1DA0A3"/>
                </a:solidFill>
              </a:rPr>
              <a:t>Annual objectives are short-terms milestones that organizations must achieve to reach long term objectives</a:t>
            </a:r>
            <a:r>
              <a:rPr lang="id-ID" b="1" dirty="0" smtClean="0">
                <a:solidFill>
                  <a:srgbClr val="1DA0A3"/>
                </a:solidFill>
              </a:rPr>
              <a:t>.</a:t>
            </a:r>
            <a:endParaRPr lang="id-ID" dirty="0"/>
          </a:p>
          <a:p>
            <a:r>
              <a:rPr lang="id-ID" dirty="0" smtClean="0"/>
              <a:t>Policies</a:t>
            </a:r>
          </a:p>
          <a:p>
            <a:pPr lvl="1"/>
            <a:r>
              <a:rPr lang="id-ID" b="1" dirty="0" smtClean="0">
                <a:solidFill>
                  <a:srgbClr val="1DA0A3"/>
                </a:solidFill>
              </a:rPr>
              <a:t>Are the means by which annual objective will be achieved.</a:t>
            </a:r>
          </a:p>
          <a:p>
            <a:pPr lvl="1"/>
            <a:r>
              <a:rPr lang="id-ID" b="1" dirty="0" smtClean="0">
                <a:solidFill>
                  <a:srgbClr val="1DA0A3"/>
                </a:solidFill>
              </a:rPr>
              <a:t>Guidelines, rules, and procedures.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847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732" t="28671" r="23455" b="9359"/>
          <a:stretch/>
        </p:blipFill>
        <p:spPr>
          <a:xfrm>
            <a:off x="665017" y="897774"/>
            <a:ext cx="10723419" cy="52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0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196" t="11213" r="29205" b="10662"/>
          <a:stretch/>
        </p:blipFill>
        <p:spPr>
          <a:xfrm>
            <a:off x="838200" y="578223"/>
            <a:ext cx="9677400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346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89" t="31032" r="30527" b="8474"/>
          <a:stretch/>
        </p:blipFill>
        <p:spPr>
          <a:xfrm>
            <a:off x="251337" y="185813"/>
            <a:ext cx="11541733" cy="64855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8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911" y="2211664"/>
            <a:ext cx="11731312" cy="315441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0624" y="445808"/>
            <a:ext cx="10515600" cy="939239"/>
          </a:xfrm>
        </p:spPr>
        <p:txBody>
          <a:bodyPr>
            <a:normAutofit/>
          </a:bodyPr>
          <a:lstStyle/>
          <a:p>
            <a:r>
              <a:rPr lang="id-ID" sz="3600" b="1" dirty="0" smtClean="0"/>
              <a:t>Keuntungan Manajemen Strategik (1) (David, 2015:49)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val="1715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53" t="38787" r="9315" b="13787"/>
          <a:stretch/>
        </p:blipFill>
        <p:spPr>
          <a:xfrm>
            <a:off x="273422" y="1446351"/>
            <a:ext cx="11537578" cy="409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441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Finansial</a:t>
            </a:r>
          </a:p>
          <a:p>
            <a:r>
              <a:rPr lang="id-ID" sz="3200" dirty="0" smtClean="0"/>
              <a:t>Non Finansial</a:t>
            </a:r>
          </a:p>
          <a:p>
            <a:pPr lvl="1"/>
            <a:r>
              <a:rPr lang="id-ID" sz="3200" b="1" dirty="0" smtClean="0"/>
              <a:t>Meningkatkan kewaspadaan terhadap ancaman</a:t>
            </a:r>
          </a:p>
          <a:p>
            <a:pPr lvl="1"/>
            <a:r>
              <a:rPr lang="id-ID" sz="3200" b="1" dirty="0" smtClean="0"/>
              <a:t>Meningkatkan pemahaman terhadap strategi kompetitor</a:t>
            </a:r>
          </a:p>
          <a:p>
            <a:pPr lvl="1"/>
            <a:r>
              <a:rPr lang="id-ID" sz="3200" b="1" dirty="0" smtClean="0"/>
              <a:t>Meningkatkan produktifitas karyawan</a:t>
            </a:r>
          </a:p>
          <a:p>
            <a:pPr lvl="1"/>
            <a:r>
              <a:rPr lang="id-ID" sz="3200" b="1" dirty="0" smtClean="0"/>
              <a:t>Mengurangi perlawanan terhadap perubahan</a:t>
            </a:r>
          </a:p>
          <a:p>
            <a:pPr lvl="1"/>
            <a:r>
              <a:rPr lang="id-ID" sz="3200" b="1" dirty="0" smtClean="0"/>
              <a:t>Memahami hubungan antara kinerja dan reward</a:t>
            </a:r>
          </a:p>
          <a:p>
            <a:pPr lvl="1"/>
            <a:r>
              <a:rPr lang="id-ID" sz="3200" b="1" dirty="0" smtClean="0"/>
              <a:t>Meningkatkan kemampuan pencegahan masalah</a:t>
            </a:r>
            <a:endParaRPr lang="id-ID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70647"/>
            <a:ext cx="10515600" cy="1220041"/>
          </a:xfrm>
        </p:spPr>
        <p:txBody>
          <a:bodyPr/>
          <a:lstStyle/>
          <a:p>
            <a:r>
              <a:rPr lang="id-ID" b="1" dirty="0" smtClean="0"/>
              <a:t>Keuntungan Manajemen  Strategik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4995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009704"/>
              </p:ext>
            </p:extLst>
          </p:nvPr>
        </p:nvGraphicFramePr>
        <p:xfrm>
          <a:off x="746125" y="1690688"/>
          <a:ext cx="10677525" cy="473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84094"/>
            <a:ext cx="10515600" cy="1206594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Mengapa Perusahaan TIDAK melakukan Perencanaan Strategik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7278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4000" dirty="0" smtClean="0"/>
              <a:t>Manajemen strategik merupakan proses yang kompleks dan rumit yang membawa perusahaan kedalam zona yang belum terpetakan</a:t>
            </a:r>
            <a:endParaRPr lang="id-ID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84094"/>
            <a:ext cx="10515600" cy="1206594"/>
          </a:xfrm>
        </p:spPr>
        <p:txBody>
          <a:bodyPr/>
          <a:lstStyle/>
          <a:p>
            <a:r>
              <a:rPr lang="id-ID" b="1" dirty="0" smtClean="0"/>
              <a:t>Jebakan dalam Manajemen Strategik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5947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Peraturan Perkuliahan</a:t>
            </a:r>
            <a:endParaRPr lang="id-ID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Perkuliahan dilaksanakan 16 pertemuan (termasuk UTS dan UAS)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Ketidakhadiran (Absensi) mahasiswa maksimal 3 kali. Dengan alasan apapun (sakit, izin, dan tanpa alasan).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Ketidakhadiran (Absensi) yang dianggap hadir hanya karena: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Mewakili Universitas (Mahasiswa wajib menyerahkan surat yang ditandatangani Warek 4 kepada Dosen).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Naik Haji dan Umrah.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Student Exchange.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Mahasiswa tidak diperkenankan mengikuti perkuliahan apabila terlambat lebih dari 15 menit.</a:t>
            </a:r>
          </a:p>
        </p:txBody>
      </p:sp>
    </p:spTree>
    <p:extLst>
      <p:ext uri="{BB962C8B-B14F-4D97-AF65-F5344CB8AC3E}">
        <p14:creationId xmlns:p14="http://schemas.microsoft.com/office/powerpoint/2010/main" val="21655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4000" dirty="0" smtClean="0"/>
              <a:t>Lebih ke </a:t>
            </a:r>
            <a:r>
              <a:rPr lang="id-ID" sz="4000" i="1" dirty="0" smtClean="0"/>
              <a:t>people process </a:t>
            </a:r>
            <a:r>
              <a:rPr lang="id-ID" sz="4000" dirty="0" smtClean="0"/>
              <a:t>daripada </a:t>
            </a:r>
            <a:r>
              <a:rPr lang="id-ID" sz="4000" i="1" dirty="0" smtClean="0"/>
              <a:t>paper process</a:t>
            </a:r>
            <a:r>
              <a:rPr lang="id-ID" sz="4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4000" dirty="0" smtClean="0"/>
              <a:t>Proses pembelajaran.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4000" dirty="0" smtClean="0"/>
              <a:t>Words supported by number.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4000" dirty="0" smtClean="0"/>
              <a:t>Sederhana dan tidak rutin.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4000" dirty="0" smtClean="0"/>
              <a:t>Tugas yang bervariasi, keanggotaan tim, format pertemuan dan jadwal yang terencana.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4000" dirty="0" smtClean="0"/>
              <a:t>Asumsi yang menantang strategi korporasi.</a:t>
            </a:r>
            <a:endParaRPr lang="id-ID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70647"/>
            <a:ext cx="10515600" cy="1220041"/>
          </a:xfrm>
        </p:spPr>
        <p:txBody>
          <a:bodyPr/>
          <a:lstStyle/>
          <a:p>
            <a:r>
              <a:rPr lang="id-ID" b="1" dirty="0" smtClean="0"/>
              <a:t>Perencanaan Strategik yang Efektif (1):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8478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4000" dirty="0" smtClean="0"/>
              <a:t>Menerima kabar buruk.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4000" dirty="0" smtClean="0"/>
              <a:t>Pikiran terbuka dan penyelidikan.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4000" dirty="0" smtClean="0"/>
              <a:t>Bukan sistem birokrasi.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4000" dirty="0" smtClean="0"/>
              <a:t>Tidak ritual dan tidak kaku.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4000" dirty="0" smtClean="0"/>
              <a:t>Tidak formal, dapat ditebak dan sulit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4000" dirty="0" smtClean="0"/>
              <a:t>Tidak mengandung jargon</a:t>
            </a:r>
            <a:endParaRPr lang="id-ID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70647"/>
            <a:ext cx="10515600" cy="1220041"/>
          </a:xfrm>
        </p:spPr>
        <p:txBody>
          <a:bodyPr/>
          <a:lstStyle/>
          <a:p>
            <a:r>
              <a:rPr lang="id-ID" b="1" dirty="0" smtClean="0"/>
              <a:t>Perencanaan Strategik yang Efektif (2)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41951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30362"/>
              </p:ext>
            </p:extLst>
          </p:nvPr>
        </p:nvGraphicFramePr>
        <p:xfrm>
          <a:off x="746125" y="1690689"/>
          <a:ext cx="10677525" cy="448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10988"/>
            <a:ext cx="10515600" cy="1179700"/>
          </a:xfrm>
        </p:spPr>
        <p:txBody>
          <a:bodyPr/>
          <a:lstStyle/>
          <a:p>
            <a:r>
              <a:rPr lang="id-ID" b="1" dirty="0" smtClean="0"/>
              <a:t>Militer Vs Business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5882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Competitive Advantage</a:t>
            </a:r>
            <a:endParaRPr lang="id-ID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046" t="18924" r="29035" b="9689"/>
          <a:stretch/>
        </p:blipFill>
        <p:spPr>
          <a:xfrm>
            <a:off x="2357718" y="1488982"/>
            <a:ext cx="8413376" cy="484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702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id-ID" sz="3600" dirty="0" smtClean="0"/>
              <a:t>Jelaskan definisi manajemen strategik.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id-ID" sz="3600" dirty="0" smtClean="0"/>
              <a:t>Gambarkan dan jelaskan model manajemen strategik secara menyeluruh.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id-ID" sz="3600" dirty="0" smtClean="0"/>
              <a:t>Mengapa diperlukan analisisi terintegrasi dan intuisi dalam manajemen strategik.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id-ID" sz="3600" dirty="0" smtClean="0"/>
              <a:t>Sebutkan definisi istilah utama dalam manajemen strategik dan berikan contohnya.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id-ID" sz="3600" dirty="0" smtClean="0"/>
              <a:t>Jelaskan keuntungan membuat manajemen strategik yang baik</a:t>
            </a:r>
            <a:endParaRPr lang="id-ID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64776"/>
            <a:ext cx="10515600" cy="1125912"/>
          </a:xfrm>
        </p:spPr>
        <p:txBody>
          <a:bodyPr/>
          <a:lstStyle/>
          <a:p>
            <a:r>
              <a:rPr lang="id-ID" b="1" dirty="0" smtClean="0"/>
              <a:t>Tugas (1)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01588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Tugas-1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TimesLTStd-Bold"/>
              </a:rPr>
              <a:t>1-1. </a:t>
            </a:r>
            <a:r>
              <a:rPr lang="en-US" dirty="0">
                <a:latin typeface="TimesLTStd-Roman"/>
              </a:rPr>
              <a:t>Singapore Airlines has done very well in 2013. Briefly</a:t>
            </a:r>
          </a:p>
          <a:p>
            <a:pPr marL="0" indent="0">
              <a:buNone/>
            </a:pPr>
            <a:r>
              <a:rPr lang="en-US" dirty="0">
                <a:latin typeface="TimesLTStd-Roman"/>
              </a:rPr>
              <a:t>explain whether this strategy will be just as </a:t>
            </a:r>
            <a:r>
              <a:rPr lang="en-US" dirty="0" smtClean="0">
                <a:latin typeface="TimesLTStd-Roman"/>
              </a:rPr>
              <a:t>effective</a:t>
            </a:r>
            <a:r>
              <a:rPr lang="id-ID" dirty="0" smtClean="0">
                <a:latin typeface="TimesLTStd-Roman"/>
              </a:rPr>
              <a:t> going </a:t>
            </a:r>
            <a:r>
              <a:rPr lang="id-ID" dirty="0">
                <a:latin typeface="TimesLTStd-Roman"/>
              </a:rPr>
              <a:t>forward.</a:t>
            </a:r>
          </a:p>
          <a:p>
            <a:pPr marL="0" indent="0">
              <a:buNone/>
            </a:pPr>
            <a:r>
              <a:rPr lang="en-US" b="1" dirty="0">
                <a:latin typeface="TimesLTStd-Bold"/>
              </a:rPr>
              <a:t>1-2. </a:t>
            </a:r>
            <a:r>
              <a:rPr lang="en-US" dirty="0">
                <a:latin typeface="TimesLTStd-Roman"/>
              </a:rPr>
              <a:t>Does Singapore Airlines have its strategic plan posted on</a:t>
            </a:r>
          </a:p>
          <a:p>
            <a:pPr marL="0" indent="0">
              <a:buNone/>
            </a:pPr>
            <a:r>
              <a:rPr lang="en-US" dirty="0">
                <a:latin typeface="TimesLTStd-Roman"/>
              </a:rPr>
              <a:t>its website? Should the company do so? Why or why not?</a:t>
            </a:r>
          </a:p>
          <a:p>
            <a:pPr marL="0" indent="0">
              <a:buNone/>
            </a:pPr>
            <a:r>
              <a:rPr lang="en-US" b="1" dirty="0">
                <a:latin typeface="TimesLTStd-Bold"/>
              </a:rPr>
              <a:t>1-3. </a:t>
            </a:r>
            <a:r>
              <a:rPr lang="en-US" dirty="0">
                <a:latin typeface="TimesLTStd-Roman"/>
              </a:rPr>
              <a:t>Compare and contrast the activities involved </a:t>
            </a:r>
            <a:r>
              <a:rPr lang="en-US" dirty="0" smtClean="0">
                <a:latin typeface="TimesLTStd-Roman"/>
              </a:rPr>
              <a:t>in</a:t>
            </a:r>
            <a:r>
              <a:rPr lang="id-ID" dirty="0" smtClean="0">
                <a:latin typeface="TimesLTStd-Roman"/>
              </a:rPr>
              <a:t> strategy</a:t>
            </a:r>
            <a:endParaRPr lang="id-ID" dirty="0">
              <a:latin typeface="TimesLTStd-Roman"/>
            </a:endParaRPr>
          </a:p>
          <a:p>
            <a:pPr marL="0" indent="0">
              <a:buNone/>
            </a:pPr>
            <a:r>
              <a:rPr lang="en-US" dirty="0">
                <a:latin typeface="TimesLTStd-Roman"/>
              </a:rPr>
              <a:t>formulation versus those involved in </a:t>
            </a:r>
            <a:r>
              <a:rPr lang="en-US" dirty="0" smtClean="0">
                <a:latin typeface="TimesLTStd-Roman"/>
              </a:rPr>
              <a:t>strategy</a:t>
            </a:r>
            <a:r>
              <a:rPr lang="id-ID" dirty="0" smtClean="0">
                <a:latin typeface="TimesLTStd-Roman"/>
              </a:rPr>
              <a:t> implementation</a:t>
            </a:r>
          </a:p>
          <a:p>
            <a:pPr marL="0" indent="0">
              <a:buNone/>
            </a:pPr>
            <a:r>
              <a:rPr lang="en-US" b="1" dirty="0"/>
              <a:t>1-41. </a:t>
            </a:r>
            <a:r>
              <a:rPr lang="en-US" dirty="0"/>
              <a:t>What is Singapore Airlines’ competitive advantage</a:t>
            </a:r>
            <a:r>
              <a:rPr lang="en-US" dirty="0" smtClean="0"/>
              <a:t>?</a:t>
            </a:r>
            <a:r>
              <a:rPr lang="id-ID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How can this advantage be sustained?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889107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</a:rPr>
              <a:t>Tugas Besar</a:t>
            </a:r>
            <a:endParaRPr lang="id-ID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2587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Pembagian Kelompok</a:t>
            </a:r>
            <a:endParaRPr lang="id-ID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B0F0"/>
                </a:solidFill>
              </a:rPr>
              <a:t>Sesuaikan untuk masing-masing dosen</a:t>
            </a:r>
            <a:endParaRPr lang="id-ID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518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Tugas Besar Pertemuan ke-1 (1)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Mencari Annual Report perusahaan pada </a:t>
            </a:r>
            <a:r>
              <a:rPr lang="id-ID" i="1" dirty="0" smtClean="0"/>
              <a:t>website</a:t>
            </a:r>
            <a:r>
              <a:rPr lang="id-ID" dirty="0" smtClean="0"/>
              <a:t>-nya untuk didiskusikan pada pertemuan ke-2.</a:t>
            </a:r>
          </a:p>
          <a:p>
            <a:r>
              <a:rPr lang="id-ID" dirty="0" smtClean="0"/>
              <a:t>Mengenal Annual Report.</a:t>
            </a:r>
          </a:p>
          <a:p>
            <a:pPr lvl="1"/>
            <a:r>
              <a:rPr lang="id-ID" dirty="0" smtClean="0"/>
              <a:t>Apakah lengkap sejak saat IPO</a:t>
            </a:r>
          </a:p>
          <a:p>
            <a:pPr lvl="1"/>
            <a:r>
              <a:rPr lang="id-ID" dirty="0" smtClean="0"/>
              <a:t>Apakah pernah berganti nama atau kepemilikan</a:t>
            </a:r>
          </a:p>
          <a:p>
            <a:pPr lvl="1"/>
            <a:r>
              <a:rPr lang="id-ID" dirty="0" smtClean="0"/>
              <a:t>Isi Annual Report</a:t>
            </a:r>
          </a:p>
          <a:p>
            <a:r>
              <a:rPr lang="id-ID" dirty="0" smtClean="0"/>
              <a:t>Pelajari industri-nya dimulai dari kompetitor langsung dan tidak langsung.</a:t>
            </a:r>
          </a:p>
          <a:p>
            <a:r>
              <a:rPr lang="id-ID" dirty="0" smtClean="0"/>
              <a:t>Pelajari timeline atau sejarah perusahaan sejak awal berdiri hingga saat ini.</a:t>
            </a:r>
          </a:p>
        </p:txBody>
      </p:sp>
    </p:spTree>
    <p:extLst>
      <p:ext uri="{BB962C8B-B14F-4D97-AF65-F5344CB8AC3E}">
        <p14:creationId xmlns:p14="http://schemas.microsoft.com/office/powerpoint/2010/main" val="34986185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Tugas Besar Pertemuan ke-1 (2)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Mengenal perusahaan melalui dari website-nya dan artikel-artikel.</a:t>
            </a:r>
          </a:p>
          <a:p>
            <a:pPr lvl="1"/>
            <a:r>
              <a:rPr lang="id-ID" dirty="0" smtClean="0"/>
              <a:t>Kunjungi website perusahaan</a:t>
            </a:r>
          </a:p>
          <a:p>
            <a:pPr lvl="1"/>
            <a:r>
              <a:rPr lang="id-ID" dirty="0" smtClean="0"/>
              <a:t>Pelajari about us</a:t>
            </a:r>
          </a:p>
          <a:p>
            <a:pPr lvl="1"/>
            <a:r>
              <a:rPr lang="id-ID" dirty="0" smtClean="0"/>
              <a:t>Pelajari investor relations</a:t>
            </a:r>
          </a:p>
          <a:p>
            <a:pPr lvl="1"/>
            <a:r>
              <a:rPr lang="id-ID" dirty="0" smtClean="0"/>
              <a:t>Lakukan analisis varibel-variabel performansi pada annual report terbaru.</a:t>
            </a:r>
          </a:p>
          <a:p>
            <a:pPr lvl="1"/>
            <a:r>
              <a:rPr lang="id-ID" dirty="0" smtClean="0"/>
              <a:t>Perubahan strategik apa yang terjadi pada setiap quarter.</a:t>
            </a:r>
          </a:p>
          <a:p>
            <a:pPr lvl="2"/>
            <a:r>
              <a:rPr lang="id-ID" dirty="0" smtClean="0"/>
              <a:t>Perubahan apalagi yang harus dilakukan?</a:t>
            </a:r>
          </a:p>
          <a:p>
            <a:pPr lvl="2"/>
            <a:r>
              <a:rPr lang="id-ID" dirty="0" smtClean="0"/>
              <a:t>Bagaimana performansi perusahaan saat ini?</a:t>
            </a:r>
          </a:p>
          <a:p>
            <a:pPr lvl="2"/>
            <a:r>
              <a:rPr lang="id-ID" dirty="0" smtClean="0"/>
              <a:t>Apa permasalahan yang dihadapi perusahaan?</a:t>
            </a:r>
          </a:p>
        </p:txBody>
      </p:sp>
    </p:spTree>
    <p:extLst>
      <p:ext uri="{BB962C8B-B14F-4D97-AF65-F5344CB8AC3E}">
        <p14:creationId xmlns:p14="http://schemas.microsoft.com/office/powerpoint/2010/main" val="3457528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Peraturan Perkuliahan</a:t>
            </a:r>
            <a:endParaRPr lang="id-ID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Ujian susulan hanya diadakan oleh Sekretariat Fakultas.</a:t>
            </a:r>
          </a:p>
          <a:p>
            <a:r>
              <a:rPr lang="id-ID" dirty="0" smtClean="0"/>
              <a:t>Dosen tidak boleh mengadakan Ujian Susulan sendiri.</a:t>
            </a:r>
          </a:p>
          <a:p>
            <a:r>
              <a:rPr lang="id-ID" dirty="0" smtClean="0"/>
              <a:t>Syarat mengikuti Ujian Susulan adalah:</a:t>
            </a:r>
          </a:p>
          <a:p>
            <a:pPr lvl="1"/>
            <a:r>
              <a:rPr lang="id-ID" dirty="0" smtClean="0"/>
              <a:t>Sakit dengan surat keterangan rawat inap rumah sakit.</a:t>
            </a:r>
          </a:p>
          <a:p>
            <a:pPr lvl="1"/>
            <a:r>
              <a:rPr lang="id-ID" dirty="0" smtClean="0"/>
              <a:t>Menunaikan tugas yang diberikan oleh Universitas Telkom atau negara.</a:t>
            </a:r>
          </a:p>
          <a:p>
            <a:pPr lvl="1"/>
            <a:r>
              <a:rPr lang="id-ID" dirty="0" smtClean="0"/>
              <a:t>Sakit dengan surat keterangan sakit dari klinik Telkom University.</a:t>
            </a:r>
          </a:p>
        </p:txBody>
      </p:sp>
    </p:spTree>
    <p:extLst>
      <p:ext uri="{BB962C8B-B14F-4D97-AF65-F5344CB8AC3E}">
        <p14:creationId xmlns:p14="http://schemas.microsoft.com/office/powerpoint/2010/main" val="242541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Tugas Besar Pertemuan ke-1 </a:t>
            </a:r>
            <a:r>
              <a:rPr lang="id-ID" b="1" dirty="0" smtClean="0"/>
              <a:t>(3)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id-ID" dirty="0" smtClean="0"/>
              <a:t>Berdasarkan </a:t>
            </a:r>
            <a:r>
              <a:rPr lang="id-ID" i="1" dirty="0" smtClean="0"/>
              <a:t>annual report </a:t>
            </a:r>
            <a:r>
              <a:rPr lang="id-ID" dirty="0" smtClean="0"/>
              <a:t>Perusahaan, carilah </a:t>
            </a:r>
            <a:r>
              <a:rPr lang="id-ID" dirty="0"/>
              <a:t>informasi mengenai Perusahaan dan susun dalam essay tertulis seperti pada contoh Cohesion Case: Nestle, SA (hal 54) sebagai berikut:</a:t>
            </a:r>
          </a:p>
          <a:p>
            <a:pPr lvl="1"/>
            <a:r>
              <a:rPr lang="id-ID" dirty="0"/>
              <a:t>Tentang Perusahaan</a:t>
            </a:r>
          </a:p>
          <a:p>
            <a:pPr lvl="1"/>
            <a:r>
              <a:rPr lang="id-ID" dirty="0"/>
              <a:t>Sejarah</a:t>
            </a:r>
          </a:p>
          <a:p>
            <a:pPr lvl="1"/>
            <a:r>
              <a:rPr lang="id-ID" dirty="0"/>
              <a:t>Isu Internal</a:t>
            </a:r>
          </a:p>
          <a:p>
            <a:pPr lvl="2"/>
            <a:r>
              <a:rPr lang="id-ID" dirty="0"/>
              <a:t>Struktur Organisasi</a:t>
            </a:r>
          </a:p>
          <a:p>
            <a:pPr lvl="2"/>
            <a:r>
              <a:rPr lang="id-ID" dirty="0"/>
              <a:t>Visi dan Misi</a:t>
            </a:r>
          </a:p>
          <a:p>
            <a:pPr lvl="2"/>
            <a:r>
              <a:rPr lang="id-ID" dirty="0"/>
              <a:t>Strategi</a:t>
            </a:r>
          </a:p>
          <a:p>
            <a:pPr lvl="2"/>
            <a:r>
              <a:rPr lang="id-ID" dirty="0"/>
              <a:t>Tanggung jawab sosial</a:t>
            </a:r>
          </a:p>
          <a:p>
            <a:pPr lvl="2"/>
            <a:r>
              <a:rPr lang="id-ID" dirty="0"/>
              <a:t>Penelitian dan Pengembangan</a:t>
            </a:r>
          </a:p>
          <a:p>
            <a:pPr lvl="2"/>
            <a:r>
              <a:rPr lang="id-ID" dirty="0"/>
              <a:t>Keuangan</a:t>
            </a:r>
          </a:p>
          <a:p>
            <a:pPr lvl="2"/>
            <a:r>
              <a:rPr lang="id-ID" dirty="0"/>
              <a:t>Segmen</a:t>
            </a:r>
          </a:p>
          <a:p>
            <a:pPr lvl="1"/>
            <a:r>
              <a:rPr lang="id-ID" dirty="0"/>
              <a:t>Kompetitor</a:t>
            </a:r>
          </a:p>
          <a:p>
            <a:pPr lvl="1"/>
            <a:r>
              <a:rPr lang="id-ID" dirty="0"/>
              <a:t>Isu </a:t>
            </a:r>
            <a:r>
              <a:rPr lang="id-ID" dirty="0" smtClean="0"/>
              <a:t>Eksternal</a:t>
            </a:r>
          </a:p>
          <a:p>
            <a:r>
              <a:rPr lang="id-ID" sz="1900" b="1" dirty="0" smtClean="0">
                <a:solidFill>
                  <a:srgbClr val="FF0000"/>
                </a:solidFill>
              </a:rPr>
              <a:t>Jika perusahaan bukan leader dalam industri, sebaiknya mencari annual report leader dalam industri untuk mendapatkan informasi lebih lengkap terutama untuk isu eksternal.</a:t>
            </a:r>
          </a:p>
        </p:txBody>
      </p:sp>
    </p:spTree>
    <p:extLst>
      <p:ext uri="{BB962C8B-B14F-4D97-AF65-F5344CB8AC3E}">
        <p14:creationId xmlns:p14="http://schemas.microsoft.com/office/powerpoint/2010/main" val="277819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</a:rPr>
              <a:t>RPS dan Buku Acuan</a:t>
            </a:r>
            <a:endParaRPr lang="id-ID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accent1">
                    <a:lumMod val="75000"/>
                  </a:schemeClr>
                </a:solidFill>
              </a:rPr>
              <a:t>Wajib disampaikan kepada Mahasiswa sebagai Rencana Pembelajaran Semester dan akan dievaluasi oleh Dosen dan Mahasiswa setiap pertemuan melalui form verifikasi RPS yang sudah dikirimkan melalui email oleh koordinator</a:t>
            </a: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830" t="29553" r="23764" b="11226"/>
          <a:stretch/>
        </p:blipFill>
        <p:spPr>
          <a:xfrm>
            <a:off x="838200" y="365125"/>
            <a:ext cx="9572897" cy="608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5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529" t="22734" r="23360" b="10114"/>
          <a:stretch/>
        </p:blipFill>
        <p:spPr>
          <a:xfrm>
            <a:off x="838200" y="365125"/>
            <a:ext cx="9703526" cy="591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2030</Words>
  <Application>Microsoft Office PowerPoint</Application>
  <PresentationFormat>Widescreen</PresentationFormat>
  <Paragraphs>391</Paragraphs>
  <Slides>60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Calibri</vt:lpstr>
      <vt:lpstr>Calibri Light</vt:lpstr>
      <vt:lpstr>TimesLTStd-Bold</vt:lpstr>
      <vt:lpstr>TimesLTStd-Roman</vt:lpstr>
      <vt:lpstr>Wingdings</vt:lpstr>
      <vt:lpstr>Office Theme</vt:lpstr>
      <vt:lpstr>Manajemen Strategi</vt:lpstr>
      <vt:lpstr>Outline</vt:lpstr>
      <vt:lpstr>Bio Data</vt:lpstr>
      <vt:lpstr>Kelas Manstra 2018-2019</vt:lpstr>
      <vt:lpstr>Peraturan Perkuliahan</vt:lpstr>
      <vt:lpstr>Peraturan Perkuliahan</vt:lpstr>
      <vt:lpstr>RPS dan Buku Acuan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Perubahan urutan penyampaian materi sebagai adaptasi terhadap buku terbaru terbitan 2016</vt:lpstr>
      <vt:lpstr>PowerPoint Presentation</vt:lpstr>
      <vt:lpstr>Buku Referensi</vt:lpstr>
      <vt:lpstr>Materi Pertemuan Ke-1</vt:lpstr>
      <vt:lpstr>Tujuan Bab 1: Esensi Manajemen Strategik</vt:lpstr>
      <vt:lpstr>Kasus 1: Singapore Airlines</vt:lpstr>
      <vt:lpstr>Definisi (1)</vt:lpstr>
      <vt:lpstr>Definisi (2)</vt:lpstr>
      <vt:lpstr>Definisi (3)</vt:lpstr>
      <vt:lpstr>Tahapan Manajemen Strategi</vt:lpstr>
      <vt:lpstr>Formulasi Strategi</vt:lpstr>
      <vt:lpstr>Pertimbangan dalam Formulasi Strategi</vt:lpstr>
      <vt:lpstr>Implementasi Strategi</vt:lpstr>
      <vt:lpstr>Langkah-langkah Implementasi Strategi</vt:lpstr>
      <vt:lpstr>Hal-hal yang perlu diperhatikan dalam implementasi strategi</vt:lpstr>
      <vt:lpstr>Implementasi</vt:lpstr>
      <vt:lpstr>Evaluasi</vt:lpstr>
      <vt:lpstr>Evaluasi Strategi</vt:lpstr>
      <vt:lpstr>Formulasi</vt:lpstr>
      <vt:lpstr>Model Manajemen Strategik (David, 2011:47)</vt:lpstr>
      <vt:lpstr>PowerPoint Presentation</vt:lpstr>
      <vt:lpstr>Strategic Management Model</vt:lpstr>
      <vt:lpstr>Diskusi Kelompok</vt:lpstr>
      <vt:lpstr>Istilah Utama dalam Manajemen Strategik</vt:lpstr>
      <vt:lpstr>PowerPoint Presentation</vt:lpstr>
      <vt:lpstr>PowerPoint Presentation</vt:lpstr>
      <vt:lpstr>Tugas Utama Manajemen Strategik</vt:lpstr>
      <vt:lpstr>PowerPoint Presentation</vt:lpstr>
      <vt:lpstr>PowerPoint Presentation</vt:lpstr>
      <vt:lpstr>PowerPoint Presentation</vt:lpstr>
      <vt:lpstr>PowerPoint Presentation</vt:lpstr>
      <vt:lpstr>Keuntungan Manajemen Strategik (1) (David, 2015:49)</vt:lpstr>
      <vt:lpstr>PowerPoint Presentation</vt:lpstr>
      <vt:lpstr>Keuntungan Manajemen  Strategik</vt:lpstr>
      <vt:lpstr>Mengapa Perusahaan TIDAK melakukan Perencanaan Strategik</vt:lpstr>
      <vt:lpstr>Jebakan dalam Manajemen Strategik</vt:lpstr>
      <vt:lpstr>Perencanaan Strategik yang Efektif (1):</vt:lpstr>
      <vt:lpstr>Perencanaan Strategik yang Efektif (2)</vt:lpstr>
      <vt:lpstr>Militer Vs Business</vt:lpstr>
      <vt:lpstr>Competitive Advantage</vt:lpstr>
      <vt:lpstr>Tugas (1)</vt:lpstr>
      <vt:lpstr>Tugas-1</vt:lpstr>
      <vt:lpstr>Tugas Besar</vt:lpstr>
      <vt:lpstr>Pembagian Kelompok</vt:lpstr>
      <vt:lpstr>Tugas Besar Pertemuan ke-1 (1)</vt:lpstr>
      <vt:lpstr>Tugas Besar Pertemuan ke-1 (2)</vt:lpstr>
      <vt:lpstr>Tugas Besar Pertemuan ke-1 (3)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mdtspa</dc:creator>
  <cp:lastModifiedBy>Sekretariat</cp:lastModifiedBy>
  <cp:revision>22</cp:revision>
  <dcterms:created xsi:type="dcterms:W3CDTF">2017-08-08T04:40:11Z</dcterms:created>
  <dcterms:modified xsi:type="dcterms:W3CDTF">2018-08-23T06:45:44Z</dcterms:modified>
</cp:coreProperties>
</file>