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39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035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646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688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865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214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873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10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062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577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197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FDCB6-7716-4FF4-86EB-BC3F5A689305}" type="datetimeFigureOut">
              <a:rPr lang="id-ID" smtClean="0"/>
              <a:t>27/08/2016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20643-9A95-4F1B-BBBD-166C39D3B1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042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REG </a:t>
            </a:r>
            <a:r>
              <a:rPr lang="id-ID" dirty="0" smtClean="0"/>
              <a:t>WE-4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27 AGUSTUS </a:t>
            </a:r>
            <a:r>
              <a:rPr lang="id-ID" dirty="0" smtClean="0"/>
              <a:t>2016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66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09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Tugas-1 Reg. </a:t>
            </a:r>
            <a:r>
              <a:rPr lang="id-ID" dirty="0" smtClean="0"/>
              <a:t>WE4 </a:t>
            </a:r>
            <a:r>
              <a:rPr lang="id-ID" dirty="0" smtClean="0"/>
              <a:t>: </a:t>
            </a:r>
            <a:r>
              <a:rPr lang="id-ID" dirty="0" smtClean="0"/>
              <a:t>27 </a:t>
            </a:r>
            <a:r>
              <a:rPr lang="id-ID" dirty="0" smtClean="0"/>
              <a:t>Agustus 2016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9174"/>
            <a:ext cx="10515600" cy="533649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d-ID" sz="2000" dirty="0" smtClean="0"/>
              <a:t>1-1. </a:t>
            </a:r>
            <a:r>
              <a:rPr lang="en-US" sz="2000" dirty="0" smtClean="0"/>
              <a:t>How </a:t>
            </a:r>
            <a:r>
              <a:rPr lang="en-US" sz="2000" dirty="0"/>
              <a:t>do managers differ from </a:t>
            </a:r>
            <a:r>
              <a:rPr lang="en-US" sz="2000" dirty="0" err="1" smtClean="0"/>
              <a:t>nonmanagerial</a:t>
            </a:r>
            <a:r>
              <a:rPr lang="id-ID" sz="2000" dirty="0" smtClean="0"/>
              <a:t> employees</a:t>
            </a:r>
            <a:r>
              <a:rPr lang="id-ID" sz="2000" dirty="0"/>
              <a:t>?</a:t>
            </a:r>
          </a:p>
          <a:p>
            <a:r>
              <a:rPr lang="en-US" sz="2000" b="1" dirty="0"/>
              <a:t>1-2. </a:t>
            </a:r>
            <a:r>
              <a:rPr lang="en-US" sz="2000" dirty="0"/>
              <a:t>Why are managers important to organizations? </a:t>
            </a:r>
            <a:r>
              <a:rPr lang="en-US" sz="2000" dirty="0" smtClean="0"/>
              <a:t>What</a:t>
            </a:r>
            <a:r>
              <a:rPr lang="id-ID" sz="2000" dirty="0" smtClean="0"/>
              <a:t> </a:t>
            </a:r>
            <a:r>
              <a:rPr lang="en-US" sz="2000" dirty="0" smtClean="0"/>
              <a:t>are </a:t>
            </a:r>
            <a:r>
              <a:rPr lang="en-US" sz="2000" dirty="0"/>
              <a:t>their key responsibilities in an organization?</a:t>
            </a:r>
          </a:p>
          <a:p>
            <a:r>
              <a:rPr lang="en-US" sz="2000" b="1" dirty="0"/>
              <a:t>1-3. </a:t>
            </a:r>
            <a:r>
              <a:rPr lang="en-US" sz="2000" dirty="0" err="1"/>
              <a:t>Mintzberg</a:t>
            </a:r>
            <a:r>
              <a:rPr lang="en-US" sz="2000" dirty="0"/>
              <a:t> suggested that specific actions </a:t>
            </a:r>
            <a:r>
              <a:rPr lang="en-US" sz="2000" dirty="0" smtClean="0"/>
              <a:t>or</a:t>
            </a:r>
            <a:r>
              <a:rPr lang="id-ID" sz="2000" dirty="0" smtClean="0"/>
              <a:t> </a:t>
            </a:r>
            <a:r>
              <a:rPr lang="en-US" sz="2000" dirty="0" smtClean="0"/>
              <a:t>behaviors </a:t>
            </a:r>
            <a:r>
              <a:rPr lang="en-US" sz="2000" dirty="0"/>
              <a:t>expected of and exhibited by a </a:t>
            </a:r>
            <a:r>
              <a:rPr lang="en-US" sz="2000" dirty="0" smtClean="0"/>
              <a:t>manager</a:t>
            </a:r>
            <a:r>
              <a:rPr lang="id-ID" sz="2000" dirty="0" smtClean="0"/>
              <a:t> </a:t>
            </a:r>
            <a:r>
              <a:rPr lang="en-US" sz="2000" dirty="0" smtClean="0"/>
              <a:t>comprise </a:t>
            </a:r>
            <a:r>
              <a:rPr lang="en-US" sz="2000" dirty="0"/>
              <a:t>of three specific roles. Briefly explain them</a:t>
            </a:r>
            <a:r>
              <a:rPr lang="en-US" sz="2000" dirty="0" smtClean="0"/>
              <a:t>.</a:t>
            </a:r>
            <a:r>
              <a:rPr lang="id-ID" sz="2000" dirty="0" smtClean="0"/>
              <a:t> </a:t>
            </a:r>
            <a:endParaRPr lang="en-US" sz="2000" dirty="0"/>
          </a:p>
          <a:p>
            <a:r>
              <a:rPr lang="en-US" sz="2000" b="1" dirty="0"/>
              <a:t>1-4. </a:t>
            </a:r>
            <a:r>
              <a:rPr lang="en-US" sz="2000" dirty="0"/>
              <a:t>Explain why the </a:t>
            </a:r>
            <a:r>
              <a:rPr lang="en-US" sz="2000" dirty="0" smtClean="0"/>
              <a:t>universality-of-management</a:t>
            </a:r>
            <a:r>
              <a:rPr lang="id-ID" sz="2000" dirty="0" smtClean="0"/>
              <a:t> </a:t>
            </a:r>
            <a:r>
              <a:rPr lang="en-US" sz="2000" dirty="0" smtClean="0"/>
              <a:t>concept </a:t>
            </a:r>
            <a:r>
              <a:rPr lang="en-US" sz="2000" dirty="0"/>
              <a:t>still holds true or doesn’t hold true in </a:t>
            </a:r>
            <a:r>
              <a:rPr lang="en-US" sz="2000" dirty="0" smtClean="0"/>
              <a:t>today’s</a:t>
            </a:r>
            <a:r>
              <a:rPr lang="id-ID" sz="2000" dirty="0" smtClean="0"/>
              <a:t> world. </a:t>
            </a:r>
          </a:p>
          <a:p>
            <a:r>
              <a:rPr lang="en-US" sz="2000" b="1" dirty="0" smtClean="0"/>
              <a:t>1-5</a:t>
            </a:r>
            <a:r>
              <a:rPr lang="en-US" sz="2000" b="1" dirty="0"/>
              <a:t>. </a:t>
            </a:r>
            <a:r>
              <a:rPr lang="en-US" sz="2000" dirty="0"/>
              <a:t>It is sometimes said that management is a tough </a:t>
            </a:r>
            <a:r>
              <a:rPr lang="en-US" sz="2000" dirty="0" smtClean="0"/>
              <a:t>and</a:t>
            </a:r>
            <a:r>
              <a:rPr lang="id-ID" sz="2000" dirty="0" smtClean="0"/>
              <a:t> </a:t>
            </a:r>
            <a:r>
              <a:rPr lang="en-US" sz="2000" dirty="0" smtClean="0"/>
              <a:t>thankless </a:t>
            </a:r>
            <a:r>
              <a:rPr lang="en-US" sz="2000" dirty="0"/>
              <a:t>job. Do you think this is true?</a:t>
            </a:r>
          </a:p>
          <a:p>
            <a:r>
              <a:rPr lang="en-US" sz="2000" b="1" dirty="0"/>
              <a:t>1-6. </a:t>
            </a:r>
            <a:r>
              <a:rPr lang="en-US" sz="2000" dirty="0"/>
              <a:t>Is the task of seeking innovative processes really </a:t>
            </a:r>
            <a:r>
              <a:rPr lang="en-US" sz="2000" dirty="0" smtClean="0"/>
              <a:t>a</a:t>
            </a:r>
            <a:r>
              <a:rPr lang="id-ID" sz="2000" dirty="0" smtClean="0"/>
              <a:t> manager’s </a:t>
            </a:r>
            <a:r>
              <a:rPr lang="id-ID" sz="2000" dirty="0"/>
              <a:t>job?</a:t>
            </a:r>
          </a:p>
          <a:p>
            <a:r>
              <a:rPr lang="en-US" sz="2000" b="1" dirty="0"/>
              <a:t>1-7. </a:t>
            </a:r>
            <a:r>
              <a:rPr lang="en-US" sz="2000" dirty="0"/>
              <a:t>In today’s environment, explain which is </a:t>
            </a:r>
            <a:r>
              <a:rPr lang="en-US" sz="2000" dirty="0" smtClean="0"/>
              <a:t>more</a:t>
            </a:r>
            <a:r>
              <a:rPr lang="id-ID" sz="2000" dirty="0" smtClean="0"/>
              <a:t> important </a:t>
            </a:r>
            <a:r>
              <a:rPr lang="id-ID" sz="2000" dirty="0"/>
              <a:t>to organizations—efficiency </a:t>
            </a:r>
            <a:r>
              <a:rPr lang="id-ID" sz="2000" dirty="0" smtClean="0"/>
              <a:t>or effectiveness</a:t>
            </a:r>
            <a:r>
              <a:rPr lang="id-ID" sz="2000" dirty="0"/>
              <a:t>.</a:t>
            </a:r>
          </a:p>
          <a:p>
            <a:r>
              <a:rPr lang="en-US" sz="2000" b="1" dirty="0"/>
              <a:t>1-8. </a:t>
            </a:r>
            <a:r>
              <a:rPr lang="en-US" sz="2000" dirty="0"/>
              <a:t>“Management is undoubtedly one of </a:t>
            </a:r>
            <a:r>
              <a:rPr lang="en-US" sz="2000" dirty="0" smtClean="0"/>
              <a:t>humankind’s</a:t>
            </a:r>
            <a:r>
              <a:rPr lang="id-ID" sz="2000" dirty="0" smtClean="0"/>
              <a:t> </a:t>
            </a:r>
            <a:r>
              <a:rPr lang="en-US" sz="2000" dirty="0" smtClean="0"/>
              <a:t>most </a:t>
            </a:r>
            <a:r>
              <a:rPr lang="en-US" sz="2000" dirty="0"/>
              <a:t>important inventions.” Explain why you do </a:t>
            </a:r>
            <a:r>
              <a:rPr lang="en-US" sz="2000" dirty="0" smtClean="0"/>
              <a:t>or</a:t>
            </a:r>
            <a:r>
              <a:rPr lang="id-ID" sz="2000" dirty="0" smtClean="0"/>
              <a:t> </a:t>
            </a:r>
            <a:r>
              <a:rPr lang="en-US" sz="2000" dirty="0" smtClean="0"/>
              <a:t>do </a:t>
            </a:r>
            <a:r>
              <a:rPr lang="en-US" sz="2000" dirty="0"/>
              <a:t>not agree with this </a:t>
            </a:r>
            <a:r>
              <a:rPr lang="en-US" sz="2000" dirty="0" smtClean="0"/>
              <a:t>statement</a:t>
            </a:r>
            <a:r>
              <a:rPr lang="id-ID" sz="2000" dirty="0" smtClean="0"/>
              <a:t>.</a:t>
            </a:r>
          </a:p>
          <a:p>
            <a:pPr marL="0" indent="0">
              <a:buNone/>
            </a:pPr>
            <a:r>
              <a:rPr lang="id-ID" sz="2000" dirty="0" smtClean="0"/>
              <a:t>Ref. Stephen Robbin Edisi 13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0630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168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REG WE-4</vt:lpstr>
      <vt:lpstr>Tugas-1 Reg. WE4 : 27 Agustus 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 KHUSUS-3/  PROFESIONAL-3</dc:title>
  <dc:creator>TEGUH WIDODO</dc:creator>
  <cp:lastModifiedBy>TEGUH WIDODO</cp:lastModifiedBy>
  <cp:revision>4</cp:revision>
  <dcterms:created xsi:type="dcterms:W3CDTF">2016-08-23T13:17:04Z</dcterms:created>
  <dcterms:modified xsi:type="dcterms:W3CDTF">2016-08-27T10:11:27Z</dcterms:modified>
</cp:coreProperties>
</file>