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20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811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839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775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527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115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7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09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453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41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701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8E68D-8A55-4934-876F-1EFCF9BF44AC}" type="datetimeFigureOut">
              <a:rPr lang="id-ID" smtClean="0"/>
              <a:t>11/06/2016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8407-4BF7-442D-B462-9D0B44FD7EF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171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br>
              <a:rPr lang="id-ID" dirty="0" smtClean="0"/>
            </a:br>
            <a:r>
              <a:rPr lang="id-ID" dirty="0" smtClean="0"/>
              <a:t>Manajemen Operasi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Manajemen &amp; Organisasi</a:t>
            </a:r>
          </a:p>
          <a:p>
            <a:r>
              <a:rPr lang="id-ID" dirty="0" smtClean="0"/>
              <a:t>Diketik rapi, dilengkapi dengan gambar.</a:t>
            </a:r>
          </a:p>
          <a:p>
            <a:r>
              <a:rPr lang="id-ID" dirty="0" smtClean="0"/>
              <a:t>Dikumpulkan via e-mail tgl 14 Jun 2016.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Jelaskan apa itu manajemen operasi, mengapa itu penting [kelompok A]</a:t>
            </a:r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Jelaskan perbedaan organisasi manufakturing dan service </a:t>
            </a:r>
            <a:r>
              <a:rPr lang="id-ID" dirty="0" smtClean="0"/>
              <a:t>[kelompok A]</a:t>
            </a:r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>
                <a:solidFill>
                  <a:schemeClr val="tx1"/>
                </a:solidFill>
              </a:rPr>
              <a:t>Jelaskan peran manajer dalam peningkatan produktivias.</a:t>
            </a:r>
            <a:r>
              <a:rPr lang="id-ID" dirty="0" smtClean="0"/>
              <a:t> [kelompok A]</a:t>
            </a:r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Jelaskan peran stratejik manajemen operasi.</a:t>
            </a:r>
            <a:r>
              <a:rPr lang="id-ID" dirty="0" smtClean="0"/>
              <a:t> [kelompok A]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Apa yang dimaksud dengan rantai nilai dan manajemen rantai nilai.</a:t>
            </a:r>
            <a:r>
              <a:rPr lang="id-ID" dirty="0" smtClean="0"/>
              <a:t> [kelompok B]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Apa tujuan manajemen rantai nilai </a:t>
            </a:r>
            <a:r>
              <a:rPr lang="id-ID" dirty="0" smtClean="0"/>
              <a:t>[kelompok B]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Jelaskan persyaratan untuk keberhasilan manajemen rantai nilai.</a:t>
            </a:r>
            <a:r>
              <a:rPr lang="id-ID" dirty="0" smtClean="0"/>
              <a:t> [kelompok B]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Jelaskan manfaat yang dihasilkan dari pengelolaan rantai nilai. </a:t>
            </a:r>
            <a:r>
              <a:rPr lang="id-ID" dirty="0" smtClean="0"/>
              <a:t>[kelompok B]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Terangkan kendala yang dihadapi dalam pengelolaan rantai nilai.</a:t>
            </a:r>
            <a:r>
              <a:rPr lang="id-ID" dirty="0" smtClean="0"/>
              <a:t> [kelompok C]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Terangkan peran teknologi dalam manufakturing </a:t>
            </a:r>
            <a:r>
              <a:rPr lang="id-ID" dirty="0" smtClean="0"/>
              <a:t>[kelompok C]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Jelaskan berbagai dimensi dari kualitas barang dan jasa. </a:t>
            </a:r>
            <a:r>
              <a:rPr lang="id-ID" dirty="0" smtClean="0"/>
              <a:t>[kelompok C]</a:t>
            </a: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r>
              <a:rPr lang="id-ID" altLang="id-ID" dirty="0" smtClean="0"/>
              <a:t>Jelaskan ISO 900, six sigma, PMT GKM dalam manajemen operasi. </a:t>
            </a:r>
            <a:r>
              <a:rPr lang="id-ID" dirty="0" smtClean="0"/>
              <a:t>[kelompok C]</a:t>
            </a:r>
            <a:endParaRPr lang="id-ID" altLang="id-ID" dirty="0" smtClean="0"/>
          </a:p>
          <a:p>
            <a:pPr marL="0" indent="0">
              <a:spcBef>
                <a:spcPct val="25000"/>
              </a:spcBef>
              <a:buNone/>
            </a:pPr>
            <a:endParaRPr lang="id-ID" altLang="id-ID" dirty="0" smtClean="0"/>
          </a:p>
          <a:p>
            <a:pPr marL="1257300" lvl="2" indent="-514350">
              <a:spcBef>
                <a:spcPct val="25000"/>
              </a:spcBef>
              <a:buFont typeface="+mj-lt"/>
              <a:buAutoNum type="alphaLcPeriod"/>
            </a:pPr>
            <a:endParaRPr lang="id-ID" altLang="id-ID" dirty="0" smtClean="0"/>
          </a:p>
          <a:p>
            <a:pPr marL="342900" indent="-514350">
              <a:spcBef>
                <a:spcPct val="25000"/>
              </a:spcBef>
              <a:buFont typeface="+mj-lt"/>
              <a:buAutoNum type="arabicPeriod"/>
            </a:pPr>
            <a:endParaRPr lang="id-ID" alt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959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Tugas Manajemen Operasi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Manajemen Operasi</dc:title>
  <dc:creator>TEGUH WIDODO</dc:creator>
  <cp:lastModifiedBy>TEGUH WIDODO</cp:lastModifiedBy>
  <cp:revision>1</cp:revision>
  <dcterms:created xsi:type="dcterms:W3CDTF">2016-06-11T07:20:45Z</dcterms:created>
  <dcterms:modified xsi:type="dcterms:W3CDTF">2016-06-11T07:21:36Z</dcterms:modified>
</cp:coreProperties>
</file>