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6DFD-6739-43B7-B472-4B8FA776F9AD}" type="datetimeFigureOut">
              <a:rPr lang="id-ID" smtClean="0"/>
              <a:t>19/03/2016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6726-73CD-453F-9DDD-FBD2FA7D4CC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Presentasi Strategic Map</a:t>
            </a:r>
            <a:br>
              <a:rPr lang="id-ID" dirty="0" smtClean="0"/>
            </a:br>
            <a:r>
              <a:rPr lang="id-ID" dirty="0" smtClean="0"/>
              <a:t>Tugas Kelompok-1 Kelas Reg-3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19 Mar 16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Kelompok-1:</a:t>
            </a:r>
          </a:p>
          <a:p>
            <a:pPr lvl="1"/>
            <a:r>
              <a:rPr lang="id-ID" dirty="0" smtClean="0"/>
              <a:t>Strategy Map</a:t>
            </a:r>
          </a:p>
          <a:p>
            <a:pPr lvl="1"/>
            <a:r>
              <a:rPr lang="id-ID" dirty="0" smtClean="0"/>
              <a:t>nilai  = 85</a:t>
            </a:r>
          </a:p>
          <a:p>
            <a:r>
              <a:rPr lang="id-ID" dirty="0" smtClean="0"/>
              <a:t>Kelompok -2:</a:t>
            </a:r>
          </a:p>
          <a:p>
            <a:pPr lvl="1"/>
            <a:r>
              <a:rPr lang="id-ID" dirty="0" smtClean="0"/>
              <a:t>Ethica &amp; </a:t>
            </a:r>
          </a:p>
          <a:p>
            <a:pPr lvl="1"/>
            <a:r>
              <a:rPr lang="id-ID" dirty="0" smtClean="0"/>
              <a:t>Nilai = 80</a:t>
            </a:r>
          </a:p>
          <a:p>
            <a:r>
              <a:rPr lang="id-ID" dirty="0" smtClean="0"/>
              <a:t>Kelompok-3: </a:t>
            </a:r>
          </a:p>
          <a:p>
            <a:pPr lvl="1"/>
            <a:r>
              <a:rPr lang="id-ID" dirty="0" smtClean="0"/>
              <a:t>Corporate Responsibility</a:t>
            </a:r>
          </a:p>
          <a:p>
            <a:pPr lvl="1"/>
            <a:r>
              <a:rPr lang="id-ID" dirty="0" smtClean="0"/>
              <a:t>Nilai = 90</a:t>
            </a:r>
          </a:p>
          <a:p>
            <a:pPr lvl="1"/>
            <a:endParaRPr lang="id-ID" dirty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Sebutkan pendekatan dalam pengambilan keputusan yang beretika.</a:t>
            </a:r>
          </a:p>
          <a:p>
            <a:r>
              <a:rPr lang="id-ID" dirty="0" smtClean="0"/>
              <a:t>Sebutkan UU yg mengatur CSR</a:t>
            </a:r>
          </a:p>
          <a:p>
            <a:r>
              <a:rPr lang="id-ID" dirty="0" smtClean="0"/>
              <a:t>Sebutkan manfaat CSR bagi pemerintah, masyarakat dan perusahaan.</a:t>
            </a:r>
          </a:p>
          <a:p>
            <a:r>
              <a:rPr lang="id-ID" dirty="0" smtClean="0"/>
              <a:t>Apakah isu2 dalam etika</a:t>
            </a:r>
          </a:p>
          <a:p>
            <a:r>
              <a:rPr lang="id-ID" dirty="0" smtClean="0"/>
              <a:t>Sebutkan sistem etik </a:t>
            </a:r>
          </a:p>
          <a:p>
            <a:r>
              <a:rPr lang="id-ID" dirty="0" smtClean="0"/>
              <a:t>Jelaskan tentang prinsip coux principles.</a:t>
            </a:r>
          </a:p>
          <a:p>
            <a:r>
              <a:rPr lang="id-ID" dirty="0" smtClean="0"/>
              <a:t>Jelaskan proses pembuatan keputusan etik</a:t>
            </a:r>
          </a:p>
          <a:p>
            <a:r>
              <a:rPr lang="id-ID" dirty="0" smtClean="0"/>
              <a:t>Apa yg dimaksud dg etika bisnis, berikan contoh potensi permasalahan etika bisnis thd all stakeholder.</a:t>
            </a:r>
          </a:p>
          <a:p>
            <a:r>
              <a:rPr lang="id-ID" smtClean="0"/>
              <a:t>Jelaskan kerugian jika perusahaan tdk melakukan etika bisnis.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Presentasi Strategic Map Tugas Kelompok-1 Kelas Reg-3</vt:lpstr>
      <vt:lpstr>Slide 2</vt:lpstr>
      <vt:lpstr>Soal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Strategic Map Tugas Kelompok-1 Kelas Reg-3</dc:title>
  <dc:creator>Sekretariat</dc:creator>
  <cp:lastModifiedBy>Sekretariat</cp:lastModifiedBy>
  <cp:revision>1</cp:revision>
  <dcterms:created xsi:type="dcterms:W3CDTF">2016-03-19T07:40:15Z</dcterms:created>
  <dcterms:modified xsi:type="dcterms:W3CDTF">2016-03-19T10:46:50Z</dcterms:modified>
</cp:coreProperties>
</file>