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4088E9-04D2-4A45-804D-FBE6009B4A60}" type="datetimeFigureOut">
              <a:rPr lang="id-ID" smtClean="0"/>
              <a:t>28/03/2016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215A8E-CF64-4D25-B378-6908C7A1BB98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215A8E-CF64-4D25-B378-6908C7A1BB98}" type="slidenum">
              <a:rPr lang="id-ID" smtClean="0"/>
              <a:t>2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73F0D-68B6-4E25-948C-E69223104B63}" type="datetimeFigureOut">
              <a:rPr lang="id-ID" smtClean="0"/>
              <a:t>28/03/2016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316F3-3ABB-4149-AA93-5DCBDD39493D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73F0D-68B6-4E25-948C-E69223104B63}" type="datetimeFigureOut">
              <a:rPr lang="id-ID" smtClean="0"/>
              <a:t>28/03/2016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316F3-3ABB-4149-AA93-5DCBDD39493D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73F0D-68B6-4E25-948C-E69223104B63}" type="datetimeFigureOut">
              <a:rPr lang="id-ID" smtClean="0"/>
              <a:t>28/03/2016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316F3-3ABB-4149-AA93-5DCBDD39493D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73F0D-68B6-4E25-948C-E69223104B63}" type="datetimeFigureOut">
              <a:rPr lang="id-ID" smtClean="0"/>
              <a:t>28/03/2016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316F3-3ABB-4149-AA93-5DCBDD39493D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73F0D-68B6-4E25-948C-E69223104B63}" type="datetimeFigureOut">
              <a:rPr lang="id-ID" smtClean="0"/>
              <a:t>28/03/2016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316F3-3ABB-4149-AA93-5DCBDD39493D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73F0D-68B6-4E25-948C-E69223104B63}" type="datetimeFigureOut">
              <a:rPr lang="id-ID" smtClean="0"/>
              <a:t>28/03/2016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316F3-3ABB-4149-AA93-5DCBDD39493D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73F0D-68B6-4E25-948C-E69223104B63}" type="datetimeFigureOut">
              <a:rPr lang="id-ID" smtClean="0"/>
              <a:t>28/03/2016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316F3-3ABB-4149-AA93-5DCBDD39493D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73F0D-68B6-4E25-948C-E69223104B63}" type="datetimeFigureOut">
              <a:rPr lang="id-ID" smtClean="0"/>
              <a:t>28/03/2016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316F3-3ABB-4149-AA93-5DCBDD39493D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73F0D-68B6-4E25-948C-E69223104B63}" type="datetimeFigureOut">
              <a:rPr lang="id-ID" smtClean="0"/>
              <a:t>28/03/2016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316F3-3ABB-4149-AA93-5DCBDD39493D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73F0D-68B6-4E25-948C-E69223104B63}" type="datetimeFigureOut">
              <a:rPr lang="id-ID" smtClean="0"/>
              <a:t>28/03/2016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316F3-3ABB-4149-AA93-5DCBDD39493D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73F0D-68B6-4E25-948C-E69223104B63}" type="datetimeFigureOut">
              <a:rPr lang="id-ID" smtClean="0"/>
              <a:t>28/03/2016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316F3-3ABB-4149-AA93-5DCBDD39493D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473F0D-68B6-4E25-948C-E69223104B63}" type="datetimeFigureOut">
              <a:rPr lang="id-ID" smtClean="0"/>
              <a:t>28/03/2016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7316F3-3ABB-4149-AA93-5DCBDD39493D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Tugas Individu Reg-14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d-ID" dirty="0" smtClean="0"/>
              <a:t>Dikumpulkan 4 April 16</a:t>
            </a:r>
            <a:endParaRPr lang="id-ID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Tugas Individu 28 Mar 16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749300" indent="-749300">
              <a:buFont typeface="+mj-lt"/>
              <a:buAutoNum type="arabicPeriod"/>
              <a:defRPr/>
            </a:pPr>
            <a:r>
              <a:rPr lang="en-US" dirty="0"/>
              <a:t>how companies use human resources management to gain competitive advantage</a:t>
            </a:r>
            <a:r>
              <a:rPr lang="id-ID" dirty="0"/>
              <a:t>  : </a:t>
            </a:r>
            <a:r>
              <a:rPr lang="id-ID" dirty="0">
                <a:solidFill>
                  <a:srgbClr val="FF0000"/>
                </a:solidFill>
              </a:rPr>
              <a:t>Rivan.</a:t>
            </a:r>
            <a:endParaRPr lang="en-US" dirty="0">
              <a:solidFill>
                <a:srgbClr val="FF0000"/>
              </a:solidFill>
            </a:endParaRPr>
          </a:p>
          <a:p>
            <a:pPr marL="749300" indent="-749300">
              <a:buFont typeface="+mj-lt"/>
              <a:buAutoNum type="arabicPeriod"/>
              <a:defRPr/>
            </a:pPr>
            <a:r>
              <a:rPr lang="en-US" dirty="0"/>
              <a:t>why companies recruit both internally and externally for new hires</a:t>
            </a:r>
            <a:r>
              <a:rPr lang="id-ID" dirty="0"/>
              <a:t> : </a:t>
            </a:r>
            <a:r>
              <a:rPr lang="id-ID" dirty="0">
                <a:solidFill>
                  <a:srgbClr val="FF0000"/>
                </a:solidFill>
              </a:rPr>
              <a:t>Rizky</a:t>
            </a:r>
            <a:endParaRPr lang="en-US" dirty="0">
              <a:solidFill>
                <a:srgbClr val="FF0000"/>
              </a:solidFill>
            </a:endParaRPr>
          </a:p>
          <a:p>
            <a:pPr marL="749300" indent="-749300">
              <a:buFont typeface="+mj-lt"/>
              <a:buAutoNum type="arabicPeriod"/>
              <a:defRPr/>
            </a:pPr>
            <a:r>
              <a:rPr lang="en-US" dirty="0"/>
              <a:t>Identify various methods for selecting new employees</a:t>
            </a:r>
            <a:r>
              <a:rPr lang="id-ID" dirty="0"/>
              <a:t>: </a:t>
            </a:r>
            <a:r>
              <a:rPr lang="id-ID" dirty="0">
                <a:solidFill>
                  <a:srgbClr val="FF0000"/>
                </a:solidFill>
              </a:rPr>
              <a:t>Dhane</a:t>
            </a:r>
            <a:endParaRPr lang="en-US" dirty="0">
              <a:solidFill>
                <a:srgbClr val="FF0000"/>
              </a:solidFill>
            </a:endParaRPr>
          </a:p>
          <a:p>
            <a:pPr marL="749300" indent="-749300">
              <a:buFont typeface="+mj-lt"/>
              <a:buAutoNum type="arabicPeriod"/>
              <a:defRPr/>
            </a:pPr>
            <a:r>
              <a:rPr lang="en-US" dirty="0"/>
              <a:t>Evaluate the importance of spending on training and development</a:t>
            </a:r>
            <a:r>
              <a:rPr lang="id-ID" dirty="0"/>
              <a:t> : </a:t>
            </a:r>
            <a:r>
              <a:rPr lang="id-ID" dirty="0" smtClean="0">
                <a:solidFill>
                  <a:srgbClr val="FF0000"/>
                </a:solidFill>
              </a:rPr>
              <a:t>Ria</a:t>
            </a:r>
          </a:p>
          <a:p>
            <a:pPr marL="749300" indent="-749300">
              <a:buFont typeface="+mj-lt"/>
              <a:buAutoNum type="arabicPeriod"/>
              <a:defRPr/>
            </a:pPr>
            <a:r>
              <a:rPr lang="en-US" dirty="0"/>
              <a:t>Explain alternatives for who appraises an employee’s performance : </a:t>
            </a:r>
            <a:r>
              <a:rPr lang="en-US" dirty="0">
                <a:solidFill>
                  <a:srgbClr val="FF0000"/>
                </a:solidFill>
              </a:rPr>
              <a:t>Bandy</a:t>
            </a:r>
          </a:p>
          <a:p>
            <a:pPr marL="749300" indent="-749300">
              <a:buFont typeface="+mj-lt"/>
              <a:buAutoNum type="arabicPeriod"/>
              <a:defRPr/>
            </a:pPr>
            <a:r>
              <a:rPr lang="en-US" dirty="0"/>
              <a:t>Describe the fundamental aspects of a reward system: </a:t>
            </a:r>
            <a:r>
              <a:rPr lang="en-US" dirty="0" err="1"/>
              <a:t>Bangga</a:t>
            </a:r>
            <a:endParaRPr lang="en-US" dirty="0"/>
          </a:p>
          <a:p>
            <a:pPr marL="749300" indent="-749300">
              <a:buFont typeface="+mj-lt"/>
              <a:buAutoNum type="arabicPeriod"/>
              <a:defRPr/>
            </a:pPr>
            <a:r>
              <a:rPr lang="en-US" dirty="0"/>
              <a:t>Summarize how unions and labor laws influence human resources management: </a:t>
            </a:r>
            <a:r>
              <a:rPr lang="en-US" dirty="0" err="1">
                <a:solidFill>
                  <a:srgbClr val="FF0000"/>
                </a:solidFill>
              </a:rPr>
              <a:t>Yusep</a:t>
            </a:r>
            <a:endParaRPr lang="en-US" dirty="0">
              <a:solidFill>
                <a:srgbClr val="FF0000"/>
              </a:solidFill>
            </a:endParaRPr>
          </a:p>
          <a:p>
            <a:pPr marL="749300" indent="-749300">
              <a:buFont typeface="+mj-lt"/>
              <a:buAutoNum type="arabicPeriod"/>
              <a:defRPr/>
            </a:pPr>
            <a:r>
              <a:rPr lang="en-US" dirty="0"/>
              <a:t>Identify strategies and dynamic organizational concepts that can improve and organization’s responsiveness : </a:t>
            </a:r>
            <a:r>
              <a:rPr lang="en-US" dirty="0" err="1">
                <a:solidFill>
                  <a:srgbClr val="FF0000"/>
                </a:solidFill>
              </a:rPr>
              <a:t>Siti</a:t>
            </a:r>
            <a:endParaRPr lang="en-US" dirty="0">
              <a:solidFill>
                <a:srgbClr val="FF0000"/>
              </a:solidFill>
            </a:endParaRPr>
          </a:p>
          <a:p>
            <a:pPr marL="749300" indent="-749300">
              <a:buFont typeface="+mj-lt"/>
              <a:buAutoNum type="arabicPeriod"/>
              <a:defRPr/>
            </a:pPr>
            <a:endParaRPr lang="en-US" dirty="0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rabicPeriod"/>
            </a:pPr>
            <a:endParaRPr lang="id-ID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104</Words>
  <Application>Microsoft Office PowerPoint</Application>
  <PresentationFormat>On-screen Show (4:3)</PresentationFormat>
  <Paragraphs>12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Tugas Individu Reg-14</vt:lpstr>
      <vt:lpstr>Tugas Individu 28 Mar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Tuga Individu Reg-14</dc:title>
  <dc:creator>Sekretariat</dc:creator>
  <cp:lastModifiedBy>Sekretariat</cp:lastModifiedBy>
  <cp:revision>2</cp:revision>
  <dcterms:created xsi:type="dcterms:W3CDTF">2016-03-28T06:36:53Z</dcterms:created>
  <dcterms:modified xsi:type="dcterms:W3CDTF">2016-03-28T06:42:13Z</dcterms:modified>
</cp:coreProperties>
</file>