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41" d="100"/>
          <a:sy n="41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672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674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157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87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907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515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372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052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607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372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14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88DA1-A940-4F20-8ECD-F256B6461427}" type="datetimeFigureOut">
              <a:rPr lang="id-ID" smtClean="0"/>
              <a:t>09/02/2017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A534-1C0D-4B7C-9C54-7FA1D35492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42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OD Week-4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Action Planning and introduction to intervention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341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Review Last meeting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4"/>
            <a:ext cx="10515600" cy="5185289"/>
          </a:xfrm>
        </p:spPr>
        <p:txBody>
          <a:bodyPr/>
          <a:lstStyle/>
          <a:p>
            <a:r>
              <a:rPr lang="id-ID" dirty="0" smtClean="0"/>
              <a:t>Pilih klien atau calon klien</a:t>
            </a:r>
          </a:p>
          <a:p>
            <a:r>
              <a:rPr lang="id-ID" dirty="0" smtClean="0"/>
              <a:t>Observation</a:t>
            </a:r>
          </a:p>
          <a:p>
            <a:pPr lvl="1"/>
            <a:r>
              <a:rPr lang="id-ID" dirty="0" smtClean="0"/>
              <a:t>Seberapa sibuk karyawannya</a:t>
            </a:r>
          </a:p>
          <a:p>
            <a:pPr lvl="1"/>
            <a:r>
              <a:rPr lang="id-ID" dirty="0" smtClean="0"/>
              <a:t>Apakah karyawan terlihat stress, happy, angry, sad</a:t>
            </a:r>
          </a:p>
          <a:p>
            <a:pPr lvl="1"/>
            <a:r>
              <a:rPr lang="id-ID" dirty="0" smtClean="0"/>
              <a:t>Bagaimana individu karyawan saling berinteraksi</a:t>
            </a:r>
          </a:p>
          <a:p>
            <a:pPr lvl="1"/>
            <a:r>
              <a:rPr lang="id-ID" dirty="0" smtClean="0"/>
              <a:t>Bagaimana karyawan berinteraksi dg pelanggan</a:t>
            </a:r>
          </a:p>
          <a:p>
            <a:pPr lvl="1"/>
            <a:r>
              <a:rPr lang="id-ID" dirty="0" smtClean="0"/>
              <a:t>Bagaimana lingkungan kerja (bersih, kotor, crowded</a:t>
            </a:r>
          </a:p>
          <a:p>
            <a:pPr lvl="1"/>
            <a:r>
              <a:rPr lang="id-ID" dirty="0" smtClean="0"/>
              <a:t>Seberapa besar kantornya</a:t>
            </a:r>
          </a:p>
          <a:p>
            <a:pPr lvl="1"/>
            <a:r>
              <a:rPr lang="id-ID" dirty="0" smtClean="0"/>
              <a:t>Dimana alamat kantornya</a:t>
            </a:r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69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Secondary data:</a:t>
            </a:r>
          </a:p>
          <a:p>
            <a:pPr lvl="1"/>
            <a:r>
              <a:rPr lang="id-ID" dirty="0" smtClean="0"/>
              <a:t>Annual report</a:t>
            </a:r>
          </a:p>
          <a:p>
            <a:pPr lvl="1"/>
            <a:r>
              <a:rPr lang="id-ID" dirty="0" smtClean="0"/>
              <a:t>Websites</a:t>
            </a:r>
          </a:p>
          <a:p>
            <a:pPr lvl="1"/>
            <a:r>
              <a:rPr lang="id-ID" dirty="0" smtClean="0"/>
              <a:t>Catatan Management Review</a:t>
            </a:r>
          </a:p>
          <a:p>
            <a:pPr lvl="1"/>
            <a:r>
              <a:rPr lang="id-ID" dirty="0" smtClean="0"/>
              <a:t>Laporan dari konsultan lain</a:t>
            </a:r>
          </a:p>
          <a:p>
            <a:pPr lvl="1"/>
            <a:r>
              <a:rPr lang="id-ID" dirty="0" smtClean="0"/>
              <a:t>Data statistik (kehadiran, turnover, kesejahteraan, catatan keselamatan, perbandingan gaji, presentase minoritas)</a:t>
            </a:r>
          </a:p>
          <a:p>
            <a:pPr lvl="1"/>
            <a:endParaRPr lang="id-ID" dirty="0" smtClean="0"/>
          </a:p>
          <a:p>
            <a:pPr lvl="2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61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2721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Interview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r>
              <a:rPr lang="id-ID" dirty="0" smtClean="0"/>
              <a:t>Persiapan</a:t>
            </a:r>
          </a:p>
          <a:p>
            <a:r>
              <a:rPr lang="id-ID" dirty="0" smtClean="0"/>
              <a:t>Pembukaan</a:t>
            </a:r>
          </a:p>
          <a:p>
            <a:r>
              <a:rPr lang="id-ID" dirty="0" smtClean="0"/>
              <a:t>Pelaksanaan interview:</a:t>
            </a:r>
          </a:p>
          <a:p>
            <a:pPr lvl="1"/>
            <a:r>
              <a:rPr lang="id-ID" dirty="0" smtClean="0"/>
              <a:t>Area mana (Departemen/Fakultas/Bidang/unit/bagian)  yg anda lihat memiliki kekuatan khusus. Mengapa Anda bisa lihat kekeuatan tsb.</a:t>
            </a:r>
          </a:p>
          <a:p>
            <a:pPr lvl="1"/>
            <a:r>
              <a:rPr lang="id-ID" dirty="0" smtClean="0"/>
              <a:t>Area apa yg Anda lihat mendesak untuk berubah, tumbuh, perbaikan. Mengapa Anda melihat area tsb perlu dikembangkan.</a:t>
            </a:r>
          </a:p>
          <a:p>
            <a:pPr lvl="1"/>
            <a:r>
              <a:rPr lang="id-ID" dirty="0" smtClean="0"/>
              <a:t>Rekomendasi khusus apa utk berubah, tumbuh dan perbaikan.</a:t>
            </a:r>
          </a:p>
          <a:p>
            <a:pPr lvl="1"/>
            <a:r>
              <a:rPr lang="id-ID" dirty="0" smtClean="0"/>
              <a:t>Apa lagi yg Anda ingin saya mendengar tentang organisasi</a:t>
            </a:r>
          </a:p>
          <a:p>
            <a:pPr lvl="1"/>
            <a:r>
              <a:rPr lang="id-ID" dirty="0" smtClean="0"/>
              <a:t>Pikirkan tentang sesuatu yang Anda betul2 inginkan terjadi di organisasi Anda.</a:t>
            </a:r>
          </a:p>
          <a:p>
            <a:pPr lvl="1"/>
            <a:r>
              <a:rPr lang="id-ID" dirty="0" smtClean="0"/>
              <a:t>Dptkah Anda berikan contohnya.</a:t>
            </a:r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41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OD Week-4</vt:lpstr>
      <vt:lpstr>Review Last meeting</vt:lpstr>
      <vt:lpstr>PowerPoint Presentation</vt:lpstr>
      <vt:lpstr>Interview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Week-4</dc:title>
  <dc:creator>Sekretariat</dc:creator>
  <cp:lastModifiedBy>Sekretariat</cp:lastModifiedBy>
  <cp:revision>1</cp:revision>
  <dcterms:created xsi:type="dcterms:W3CDTF">2017-02-09T03:02:02Z</dcterms:created>
  <dcterms:modified xsi:type="dcterms:W3CDTF">2017-02-09T03:02:10Z</dcterms:modified>
</cp:coreProperties>
</file>