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9AA62-1018-49A5-AE3F-FA6930B1571E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483B671-C591-4F2D-810D-ABBCD11DB7EA}">
      <dgm:prSet phldrT="[Text]"/>
      <dgm:spPr/>
      <dgm:t>
        <a:bodyPr/>
        <a:lstStyle/>
        <a:p>
          <a:r>
            <a:rPr lang="id-ID" dirty="0" smtClean="0"/>
            <a:t>Lakukan Manajemen Proyek</a:t>
          </a:r>
          <a:endParaRPr lang="id-ID" dirty="0"/>
        </a:p>
      </dgm:t>
    </dgm:pt>
    <dgm:pt modelId="{3F997238-CF1B-4C76-8D04-F67B8AA86C51}" type="parTrans" cxnId="{E69C996D-D558-4E22-BE17-E80192E21B0E}">
      <dgm:prSet/>
      <dgm:spPr/>
      <dgm:t>
        <a:bodyPr/>
        <a:lstStyle/>
        <a:p>
          <a:endParaRPr lang="id-ID"/>
        </a:p>
      </dgm:t>
    </dgm:pt>
    <dgm:pt modelId="{2F43FE6E-D08B-4DA8-A42E-2A8DE754BD4F}" type="sibTrans" cxnId="{E69C996D-D558-4E22-BE17-E80192E21B0E}">
      <dgm:prSet/>
      <dgm:spPr/>
      <dgm:t>
        <a:bodyPr/>
        <a:lstStyle/>
        <a:p>
          <a:endParaRPr lang="id-ID"/>
        </a:p>
      </dgm:t>
    </dgm:pt>
    <dgm:pt modelId="{BAC20FA7-53E3-417B-A9DB-CB973F15BE28}">
      <dgm:prSet phldrT="[Text]"/>
      <dgm:spPr/>
      <dgm:t>
        <a:bodyPr/>
        <a:lstStyle/>
        <a:p>
          <a:r>
            <a:rPr lang="id-ID" dirty="0" smtClean="0"/>
            <a:t>Tentukan Team Mitra Kerja </a:t>
          </a:r>
          <a:endParaRPr lang="id-ID" dirty="0"/>
        </a:p>
      </dgm:t>
    </dgm:pt>
    <dgm:pt modelId="{A673DCC8-0185-4530-892E-5D55A43359D5}" type="parTrans" cxnId="{90358F67-06F7-426D-9AFD-E6270DB982BF}">
      <dgm:prSet/>
      <dgm:spPr/>
      <dgm:t>
        <a:bodyPr/>
        <a:lstStyle/>
        <a:p>
          <a:endParaRPr lang="id-ID"/>
        </a:p>
      </dgm:t>
    </dgm:pt>
    <dgm:pt modelId="{B36A3A85-FDF9-4832-A414-8BEF16750AFD}" type="sibTrans" cxnId="{90358F67-06F7-426D-9AFD-E6270DB982BF}">
      <dgm:prSet/>
      <dgm:spPr/>
      <dgm:t>
        <a:bodyPr/>
        <a:lstStyle/>
        <a:p>
          <a:endParaRPr lang="id-ID"/>
        </a:p>
      </dgm:t>
    </dgm:pt>
    <dgm:pt modelId="{8832DAC8-B639-475B-B3C8-2A08A3BBC2BD}">
      <dgm:prSet phldrT="[Text]"/>
      <dgm:spPr/>
      <dgm:t>
        <a:bodyPr/>
        <a:lstStyle/>
        <a:p>
          <a:r>
            <a:rPr lang="id-ID" dirty="0" smtClean="0"/>
            <a:t>Menyampaikan Tujuan Akhir</a:t>
          </a:r>
          <a:endParaRPr lang="id-ID" dirty="0"/>
        </a:p>
      </dgm:t>
    </dgm:pt>
    <dgm:pt modelId="{80E1B70B-C6AB-4F8A-B626-A0F1BB231C0F}" type="parTrans" cxnId="{F2BF7249-C18E-4DFF-9FE5-91AF32D780DC}">
      <dgm:prSet/>
      <dgm:spPr/>
      <dgm:t>
        <a:bodyPr/>
        <a:lstStyle/>
        <a:p>
          <a:endParaRPr lang="id-ID"/>
        </a:p>
      </dgm:t>
    </dgm:pt>
    <dgm:pt modelId="{5E8779B1-8A0B-47B4-8665-A42B369A58AD}" type="sibTrans" cxnId="{F2BF7249-C18E-4DFF-9FE5-91AF32D780DC}">
      <dgm:prSet/>
      <dgm:spPr/>
      <dgm:t>
        <a:bodyPr/>
        <a:lstStyle/>
        <a:p>
          <a:endParaRPr lang="id-ID"/>
        </a:p>
      </dgm:t>
    </dgm:pt>
    <dgm:pt modelId="{6F0D223C-8FB1-481C-9938-040E1AB42F87}">
      <dgm:prSet phldrT="[Text]"/>
      <dgm:spPr/>
      <dgm:t>
        <a:bodyPr/>
        <a:lstStyle/>
        <a:p>
          <a:r>
            <a:rPr lang="id-ID" dirty="0" smtClean="0"/>
            <a:t>Menentukan Fase Perubahan</a:t>
          </a:r>
          <a:endParaRPr lang="id-ID" dirty="0"/>
        </a:p>
      </dgm:t>
    </dgm:pt>
    <dgm:pt modelId="{D38F1823-C52B-4B4B-8332-A5A11E2BFD25}" type="parTrans" cxnId="{0A67FCF4-AD08-44AF-A374-B7679DB8818D}">
      <dgm:prSet/>
      <dgm:spPr/>
      <dgm:t>
        <a:bodyPr/>
        <a:lstStyle/>
        <a:p>
          <a:endParaRPr lang="id-ID"/>
        </a:p>
      </dgm:t>
    </dgm:pt>
    <dgm:pt modelId="{8FC1D79A-B1D5-4EFE-AEE4-C0253C0B1ACC}" type="sibTrans" cxnId="{0A67FCF4-AD08-44AF-A374-B7679DB8818D}">
      <dgm:prSet/>
      <dgm:spPr/>
      <dgm:t>
        <a:bodyPr/>
        <a:lstStyle/>
        <a:p>
          <a:endParaRPr lang="id-ID"/>
        </a:p>
      </dgm:t>
    </dgm:pt>
    <dgm:pt modelId="{28533845-14CF-4925-8684-F10BB197546F}" type="pres">
      <dgm:prSet presAssocID="{9459AA62-1018-49A5-AE3F-FA6930B1571E}" presName="Name0" presStyleCnt="0">
        <dgm:presLayoutVars>
          <dgm:dir/>
          <dgm:resizeHandles val="exact"/>
        </dgm:presLayoutVars>
      </dgm:prSet>
      <dgm:spPr/>
    </dgm:pt>
    <dgm:pt modelId="{4CC4E836-0130-486A-A1FE-82FCA6C2240E}" type="pres">
      <dgm:prSet presAssocID="{A483B671-C591-4F2D-810D-ABBCD11DB7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7D2A4F-9BA2-4651-ABED-A6689D9EB31B}" type="pres">
      <dgm:prSet presAssocID="{2F43FE6E-D08B-4DA8-A42E-2A8DE754BD4F}" presName="sibTrans" presStyleLbl="sibTrans2D1" presStyleIdx="0" presStyleCnt="3"/>
      <dgm:spPr/>
      <dgm:t>
        <a:bodyPr/>
        <a:lstStyle/>
        <a:p>
          <a:endParaRPr lang="id-ID"/>
        </a:p>
      </dgm:t>
    </dgm:pt>
    <dgm:pt modelId="{4581C76C-9D83-4295-8990-300ED8CA1D07}" type="pres">
      <dgm:prSet presAssocID="{2F43FE6E-D08B-4DA8-A42E-2A8DE754BD4F}" presName="connectorText" presStyleLbl="sibTrans2D1" presStyleIdx="0" presStyleCnt="3"/>
      <dgm:spPr/>
      <dgm:t>
        <a:bodyPr/>
        <a:lstStyle/>
        <a:p>
          <a:endParaRPr lang="id-ID"/>
        </a:p>
      </dgm:t>
    </dgm:pt>
    <dgm:pt modelId="{24FC5EA6-6CAD-440D-9BA2-1A8ADE171DC3}" type="pres">
      <dgm:prSet presAssocID="{BAC20FA7-53E3-417B-A9DB-CB973F15BE2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C6D4CB-FEF2-4B5C-982F-69AF1566C9EF}" type="pres">
      <dgm:prSet presAssocID="{B36A3A85-FDF9-4832-A414-8BEF16750AFD}" presName="sibTrans" presStyleLbl="sibTrans2D1" presStyleIdx="1" presStyleCnt="3"/>
      <dgm:spPr/>
      <dgm:t>
        <a:bodyPr/>
        <a:lstStyle/>
        <a:p>
          <a:endParaRPr lang="id-ID"/>
        </a:p>
      </dgm:t>
    </dgm:pt>
    <dgm:pt modelId="{EB908B87-813B-4DFC-9107-5E0626868194}" type="pres">
      <dgm:prSet presAssocID="{B36A3A85-FDF9-4832-A414-8BEF16750AFD}" presName="connectorText" presStyleLbl="sibTrans2D1" presStyleIdx="1" presStyleCnt="3"/>
      <dgm:spPr/>
      <dgm:t>
        <a:bodyPr/>
        <a:lstStyle/>
        <a:p>
          <a:endParaRPr lang="id-ID"/>
        </a:p>
      </dgm:t>
    </dgm:pt>
    <dgm:pt modelId="{552D2424-4D44-462A-9046-80657AC13A84}" type="pres">
      <dgm:prSet presAssocID="{8832DAC8-B639-475B-B3C8-2A08A3BBC2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6D5FA65-E4CF-4F44-AB57-20F192C61D76}" type="pres">
      <dgm:prSet presAssocID="{5E8779B1-8A0B-47B4-8665-A42B369A58AD}" presName="sibTrans" presStyleLbl="sibTrans2D1" presStyleIdx="2" presStyleCnt="3"/>
      <dgm:spPr/>
      <dgm:t>
        <a:bodyPr/>
        <a:lstStyle/>
        <a:p>
          <a:endParaRPr lang="id-ID"/>
        </a:p>
      </dgm:t>
    </dgm:pt>
    <dgm:pt modelId="{324ACDF4-EEB1-4235-A049-A1C478EE5480}" type="pres">
      <dgm:prSet presAssocID="{5E8779B1-8A0B-47B4-8665-A42B369A58AD}" presName="connectorText" presStyleLbl="sibTrans2D1" presStyleIdx="2" presStyleCnt="3"/>
      <dgm:spPr/>
      <dgm:t>
        <a:bodyPr/>
        <a:lstStyle/>
        <a:p>
          <a:endParaRPr lang="id-ID"/>
        </a:p>
      </dgm:t>
    </dgm:pt>
    <dgm:pt modelId="{146B5255-98AA-450C-AD06-22DD2AA378FE}" type="pres">
      <dgm:prSet presAssocID="{6F0D223C-8FB1-481C-9938-040E1AB42F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4291DB6-A566-44FE-8550-DF22E55E03B6}" type="presOf" srcId="{9459AA62-1018-49A5-AE3F-FA6930B1571E}" destId="{28533845-14CF-4925-8684-F10BB197546F}" srcOrd="0" destOrd="0" presId="urn:microsoft.com/office/officeart/2005/8/layout/process1"/>
    <dgm:cxn modelId="{95659E78-FD4F-4C22-A26E-C1912109AD34}" type="presOf" srcId="{2F43FE6E-D08B-4DA8-A42E-2A8DE754BD4F}" destId="{AA7D2A4F-9BA2-4651-ABED-A6689D9EB31B}" srcOrd="0" destOrd="0" presId="urn:microsoft.com/office/officeart/2005/8/layout/process1"/>
    <dgm:cxn modelId="{4043E845-028D-4110-9E5E-762A83C49F42}" type="presOf" srcId="{A483B671-C591-4F2D-810D-ABBCD11DB7EA}" destId="{4CC4E836-0130-486A-A1FE-82FCA6C2240E}" srcOrd="0" destOrd="0" presId="urn:microsoft.com/office/officeart/2005/8/layout/process1"/>
    <dgm:cxn modelId="{E69C996D-D558-4E22-BE17-E80192E21B0E}" srcId="{9459AA62-1018-49A5-AE3F-FA6930B1571E}" destId="{A483B671-C591-4F2D-810D-ABBCD11DB7EA}" srcOrd="0" destOrd="0" parTransId="{3F997238-CF1B-4C76-8D04-F67B8AA86C51}" sibTransId="{2F43FE6E-D08B-4DA8-A42E-2A8DE754BD4F}"/>
    <dgm:cxn modelId="{F2BF7249-C18E-4DFF-9FE5-91AF32D780DC}" srcId="{9459AA62-1018-49A5-AE3F-FA6930B1571E}" destId="{8832DAC8-B639-475B-B3C8-2A08A3BBC2BD}" srcOrd="2" destOrd="0" parTransId="{80E1B70B-C6AB-4F8A-B626-A0F1BB231C0F}" sibTransId="{5E8779B1-8A0B-47B4-8665-A42B369A58AD}"/>
    <dgm:cxn modelId="{537D934F-B23A-4042-954C-68A0EA5037B3}" type="presOf" srcId="{8832DAC8-B639-475B-B3C8-2A08A3BBC2BD}" destId="{552D2424-4D44-462A-9046-80657AC13A84}" srcOrd="0" destOrd="0" presId="urn:microsoft.com/office/officeart/2005/8/layout/process1"/>
    <dgm:cxn modelId="{853D2CE5-830A-44FC-8CD9-1E3C63AF4B7C}" type="presOf" srcId="{B36A3A85-FDF9-4832-A414-8BEF16750AFD}" destId="{70C6D4CB-FEF2-4B5C-982F-69AF1566C9EF}" srcOrd="0" destOrd="0" presId="urn:microsoft.com/office/officeart/2005/8/layout/process1"/>
    <dgm:cxn modelId="{1FEF8758-69F1-4A85-86C0-458530C9E0E4}" type="presOf" srcId="{6F0D223C-8FB1-481C-9938-040E1AB42F87}" destId="{146B5255-98AA-450C-AD06-22DD2AA378FE}" srcOrd="0" destOrd="0" presId="urn:microsoft.com/office/officeart/2005/8/layout/process1"/>
    <dgm:cxn modelId="{F099FEEC-0FDB-4E8C-982A-F468BF42185B}" type="presOf" srcId="{BAC20FA7-53E3-417B-A9DB-CB973F15BE28}" destId="{24FC5EA6-6CAD-440D-9BA2-1A8ADE171DC3}" srcOrd="0" destOrd="0" presId="urn:microsoft.com/office/officeart/2005/8/layout/process1"/>
    <dgm:cxn modelId="{0E62404F-CF5C-43BE-ADFC-CBBBF8704D38}" type="presOf" srcId="{5E8779B1-8A0B-47B4-8665-A42B369A58AD}" destId="{324ACDF4-EEB1-4235-A049-A1C478EE5480}" srcOrd="1" destOrd="0" presId="urn:microsoft.com/office/officeart/2005/8/layout/process1"/>
    <dgm:cxn modelId="{5F8206E8-6BF6-4C2F-B81E-F71E69ABF6A2}" type="presOf" srcId="{B36A3A85-FDF9-4832-A414-8BEF16750AFD}" destId="{EB908B87-813B-4DFC-9107-5E0626868194}" srcOrd="1" destOrd="0" presId="urn:microsoft.com/office/officeart/2005/8/layout/process1"/>
    <dgm:cxn modelId="{0A67FCF4-AD08-44AF-A374-B7679DB8818D}" srcId="{9459AA62-1018-49A5-AE3F-FA6930B1571E}" destId="{6F0D223C-8FB1-481C-9938-040E1AB42F87}" srcOrd="3" destOrd="0" parTransId="{D38F1823-C52B-4B4B-8332-A5A11E2BFD25}" sibTransId="{8FC1D79A-B1D5-4EFE-AEE4-C0253C0B1ACC}"/>
    <dgm:cxn modelId="{ED7D6886-5205-4421-9862-FB94153E39A7}" type="presOf" srcId="{5E8779B1-8A0B-47B4-8665-A42B369A58AD}" destId="{36D5FA65-E4CF-4F44-AB57-20F192C61D76}" srcOrd="0" destOrd="0" presId="urn:microsoft.com/office/officeart/2005/8/layout/process1"/>
    <dgm:cxn modelId="{90358F67-06F7-426D-9AFD-E6270DB982BF}" srcId="{9459AA62-1018-49A5-AE3F-FA6930B1571E}" destId="{BAC20FA7-53E3-417B-A9DB-CB973F15BE28}" srcOrd="1" destOrd="0" parTransId="{A673DCC8-0185-4530-892E-5D55A43359D5}" sibTransId="{B36A3A85-FDF9-4832-A414-8BEF16750AFD}"/>
    <dgm:cxn modelId="{EAF61C7C-4837-47AA-AF1B-FBB7EBE90449}" type="presOf" srcId="{2F43FE6E-D08B-4DA8-A42E-2A8DE754BD4F}" destId="{4581C76C-9D83-4295-8990-300ED8CA1D07}" srcOrd="1" destOrd="0" presId="urn:microsoft.com/office/officeart/2005/8/layout/process1"/>
    <dgm:cxn modelId="{FABD51CB-A8E8-48D7-948B-F795DFD380F9}" type="presParOf" srcId="{28533845-14CF-4925-8684-F10BB197546F}" destId="{4CC4E836-0130-486A-A1FE-82FCA6C2240E}" srcOrd="0" destOrd="0" presId="urn:microsoft.com/office/officeart/2005/8/layout/process1"/>
    <dgm:cxn modelId="{ABAAB220-054A-4D13-AFDA-2C5CD953EE29}" type="presParOf" srcId="{28533845-14CF-4925-8684-F10BB197546F}" destId="{AA7D2A4F-9BA2-4651-ABED-A6689D9EB31B}" srcOrd="1" destOrd="0" presId="urn:microsoft.com/office/officeart/2005/8/layout/process1"/>
    <dgm:cxn modelId="{B86A04A3-E290-415D-BD6A-BB122FAF16D4}" type="presParOf" srcId="{AA7D2A4F-9BA2-4651-ABED-A6689D9EB31B}" destId="{4581C76C-9D83-4295-8990-300ED8CA1D07}" srcOrd="0" destOrd="0" presId="urn:microsoft.com/office/officeart/2005/8/layout/process1"/>
    <dgm:cxn modelId="{64FB9E5B-CBDA-4F8A-8CBF-ADAC87EA7E4F}" type="presParOf" srcId="{28533845-14CF-4925-8684-F10BB197546F}" destId="{24FC5EA6-6CAD-440D-9BA2-1A8ADE171DC3}" srcOrd="2" destOrd="0" presId="urn:microsoft.com/office/officeart/2005/8/layout/process1"/>
    <dgm:cxn modelId="{630C36A9-7A0C-46CA-965B-235EC2A763B9}" type="presParOf" srcId="{28533845-14CF-4925-8684-F10BB197546F}" destId="{70C6D4CB-FEF2-4B5C-982F-69AF1566C9EF}" srcOrd="3" destOrd="0" presId="urn:microsoft.com/office/officeart/2005/8/layout/process1"/>
    <dgm:cxn modelId="{1BDDC75B-B640-4B6B-92B6-66FD2E486D54}" type="presParOf" srcId="{70C6D4CB-FEF2-4B5C-982F-69AF1566C9EF}" destId="{EB908B87-813B-4DFC-9107-5E0626868194}" srcOrd="0" destOrd="0" presId="urn:microsoft.com/office/officeart/2005/8/layout/process1"/>
    <dgm:cxn modelId="{FB03E139-6834-404D-B2D2-CCE996F3453E}" type="presParOf" srcId="{28533845-14CF-4925-8684-F10BB197546F}" destId="{552D2424-4D44-462A-9046-80657AC13A84}" srcOrd="4" destOrd="0" presId="urn:microsoft.com/office/officeart/2005/8/layout/process1"/>
    <dgm:cxn modelId="{DA0A7CDF-4848-4AC0-ABC7-D348ACA8FEAA}" type="presParOf" srcId="{28533845-14CF-4925-8684-F10BB197546F}" destId="{36D5FA65-E4CF-4F44-AB57-20F192C61D76}" srcOrd="5" destOrd="0" presId="urn:microsoft.com/office/officeart/2005/8/layout/process1"/>
    <dgm:cxn modelId="{DE479EEE-BAB5-425A-8907-D2E34B5B2A6F}" type="presParOf" srcId="{36D5FA65-E4CF-4F44-AB57-20F192C61D76}" destId="{324ACDF4-EEB1-4235-A049-A1C478EE5480}" srcOrd="0" destOrd="0" presId="urn:microsoft.com/office/officeart/2005/8/layout/process1"/>
    <dgm:cxn modelId="{17BEADCF-C13B-4B3A-85B3-47EED77CBF8F}" type="presParOf" srcId="{28533845-14CF-4925-8684-F10BB197546F}" destId="{146B5255-98AA-450C-AD06-22DD2AA378F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6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202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60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523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819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70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917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2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210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348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1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FF73-A33D-405A-BB56-D416AFCE5E84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935B-272B-4772-B832-8FDDE4A82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74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OD </a:t>
            </a:r>
            <a:r>
              <a:rPr lang="id-ID" dirty="0" smtClean="0"/>
              <a:t>Week-3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2 Feb 2017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Start-up and System Theory</a:t>
            </a:r>
          </a:p>
        </p:txBody>
      </p:sp>
    </p:spTree>
    <p:extLst>
      <p:ext uri="{BB962C8B-B14F-4D97-AF65-F5344CB8AC3E}">
        <p14:creationId xmlns:p14="http://schemas.microsoft.com/office/powerpoint/2010/main" val="60679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Chapter 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Menetapkan Prasarana</a:t>
            </a:r>
          </a:p>
          <a:p>
            <a:r>
              <a:rPr lang="id-ID" dirty="0" smtClean="0"/>
              <a:t>Membentuk Manajemen Proyek</a:t>
            </a:r>
          </a:p>
          <a:p>
            <a:r>
              <a:rPr lang="id-ID" dirty="0" smtClean="0"/>
              <a:t>Menentukan Team mitra</a:t>
            </a:r>
          </a:p>
          <a:p>
            <a:r>
              <a:rPr lang="id-ID" dirty="0" smtClean="0"/>
              <a:t>Menentukan Proses Asesmen </a:t>
            </a:r>
          </a:p>
          <a:p>
            <a:r>
              <a:rPr lang="id-ID" dirty="0" smtClean="0"/>
              <a:t>Mengidentifikasi proses asesmen yang akan dilibatkan </a:t>
            </a:r>
          </a:p>
          <a:p>
            <a:r>
              <a:rPr lang="id-ID" dirty="0" smtClean="0"/>
              <a:t>Time-line asesmen dan proses umpan balik</a:t>
            </a:r>
          </a:p>
          <a:p>
            <a:r>
              <a:rPr lang="id-ID" dirty="0" smtClean="0"/>
              <a:t>Mengkonfirmasi proses umpan balik </a:t>
            </a:r>
          </a:p>
          <a:p>
            <a:r>
              <a:rPr lang="id-ID" dirty="0" smtClean="0"/>
              <a:t>Teori sistem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972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Overview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1930400"/>
            <a:ext cx="9618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Pertama kali OD Prof memasuki organisasi/sub-organisasi  (setelah dokumen kontrak sdh didapat)adl</a:t>
            </a:r>
            <a:endParaRPr lang="id-ID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8553110"/>
              </p:ext>
            </p:extLst>
          </p:nvPr>
        </p:nvGraphicFramePr>
        <p:xfrm>
          <a:off x="1104901" y="2539444"/>
          <a:ext cx="96182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04900" y="2649757"/>
            <a:ext cx="15381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Sarana dan Prasarana Kerja Tersendiri</a:t>
            </a:r>
          </a:p>
          <a:p>
            <a:pPr algn="ctr"/>
            <a:r>
              <a:rPr lang="id-ID" dirty="0" smtClean="0"/>
              <a:t>(Ruang kerja dan perlengkapan)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1104901" y="5857931"/>
            <a:ext cx="153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Status Reporting Process 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3784600" y="2649757"/>
            <a:ext cx="1739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dirty="0" smtClean="0"/>
              <a:t>Bekerja dg orang-orang yang berbeda karakteristik akan membantu </a:t>
            </a:r>
          </a:p>
          <a:p>
            <a:pPr algn="ctr"/>
            <a:endParaRPr lang="id-ID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4600" y="5938596"/>
            <a:ext cx="1739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/>
              <a:t>Tentukan Steering commitee dg demografi yang berbeda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41671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92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OD Week-3 2 Feb 2017</vt:lpstr>
      <vt:lpstr>Chapter Outline</vt:lpstr>
      <vt:lpstr>Overview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-2</dc:title>
  <dc:creator>Sekretariat</dc:creator>
  <cp:lastModifiedBy>Sekretariat</cp:lastModifiedBy>
  <cp:revision>4</cp:revision>
  <dcterms:created xsi:type="dcterms:W3CDTF">2017-02-01T14:35:02Z</dcterms:created>
  <dcterms:modified xsi:type="dcterms:W3CDTF">2017-02-09T03:01:52Z</dcterms:modified>
</cp:coreProperties>
</file>