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7"/>
  </p:notesMasterIdLst>
  <p:sldIdLst>
    <p:sldId id="288" r:id="rId2"/>
    <p:sldId id="296" r:id="rId3"/>
    <p:sldId id="297" r:id="rId4"/>
    <p:sldId id="339" r:id="rId5"/>
    <p:sldId id="302" r:id="rId6"/>
    <p:sldId id="301" r:id="rId7"/>
    <p:sldId id="299" r:id="rId8"/>
    <p:sldId id="335" r:id="rId9"/>
    <p:sldId id="349" r:id="rId10"/>
    <p:sldId id="351" r:id="rId11"/>
    <p:sldId id="350" r:id="rId12"/>
    <p:sldId id="355" r:id="rId13"/>
    <p:sldId id="352" r:id="rId14"/>
    <p:sldId id="353" r:id="rId15"/>
    <p:sldId id="34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CC"/>
    <a:srgbClr val="FF6600"/>
    <a:srgbClr val="00CC00"/>
    <a:srgbClr val="ED1D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5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6B3E9-7256-43BA-81B8-D42EF35A157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14CAA6-D726-410E-8CB5-4733AC08C3B9}">
      <dgm:prSet custT="1"/>
      <dgm:spPr/>
      <dgm:t>
        <a:bodyPr/>
        <a:lstStyle/>
        <a:p>
          <a:pPr rtl="0"/>
          <a:r>
            <a:rPr lang="en-US" sz="1600" b="1" dirty="0" smtClean="0"/>
            <a:t>Issue and Strategic</a:t>
          </a:r>
          <a:r>
            <a:rPr lang="en-US" sz="1600" dirty="0" smtClean="0"/>
            <a:t>:</a:t>
          </a:r>
          <a:endParaRPr lang="en-US" sz="1600" dirty="0"/>
        </a:p>
      </dgm:t>
    </dgm:pt>
    <dgm:pt modelId="{6B770A6C-9C23-463E-8226-ADCE95FCFEF3}" type="parTrans" cxnId="{6A14F9B8-A3DA-4FD4-8CA2-946EBC6FA699}">
      <dgm:prSet/>
      <dgm:spPr/>
      <dgm:t>
        <a:bodyPr/>
        <a:lstStyle/>
        <a:p>
          <a:endParaRPr lang="en-US" sz="1600"/>
        </a:p>
      </dgm:t>
    </dgm:pt>
    <dgm:pt modelId="{0BB5E374-BD43-45CD-BEE3-3493F9F4E240}" type="sibTrans" cxnId="{6A14F9B8-A3DA-4FD4-8CA2-946EBC6FA699}">
      <dgm:prSet/>
      <dgm:spPr/>
      <dgm:t>
        <a:bodyPr/>
        <a:lstStyle/>
        <a:p>
          <a:endParaRPr lang="en-US" sz="1600"/>
        </a:p>
      </dgm:t>
    </dgm:pt>
    <dgm:pt modelId="{08AD8924-C7A9-402C-B491-5BAF45A4C246}">
      <dgm:prSet custT="1"/>
      <dgm:spPr/>
      <dgm:t>
        <a:bodyPr/>
        <a:lstStyle/>
        <a:p>
          <a:pPr rtl="0"/>
          <a:r>
            <a:rPr lang="en-US" sz="1600" b="1" dirty="0" smtClean="0"/>
            <a:t>Increasing Brand Image, commitment</a:t>
          </a:r>
          <a:endParaRPr lang="en-US" sz="1600" b="1" dirty="0"/>
        </a:p>
      </dgm:t>
    </dgm:pt>
    <dgm:pt modelId="{C0374231-A1C3-4737-9C06-3762786752DC}" type="parTrans" cxnId="{6C12D02E-5310-4909-B8CD-11837E4AD075}">
      <dgm:prSet/>
      <dgm:spPr/>
      <dgm:t>
        <a:bodyPr/>
        <a:lstStyle/>
        <a:p>
          <a:endParaRPr lang="en-US" sz="1600"/>
        </a:p>
      </dgm:t>
    </dgm:pt>
    <dgm:pt modelId="{5612580B-29D6-4995-94CE-7CE0BF1117A7}" type="sibTrans" cxnId="{6C12D02E-5310-4909-B8CD-11837E4AD075}">
      <dgm:prSet/>
      <dgm:spPr/>
      <dgm:t>
        <a:bodyPr/>
        <a:lstStyle/>
        <a:p>
          <a:endParaRPr lang="en-US" sz="1600"/>
        </a:p>
      </dgm:t>
    </dgm:pt>
    <dgm:pt modelId="{325EB420-F625-4F6E-ACD1-D02D42018C4B}" type="pres">
      <dgm:prSet presAssocID="{E136B3E9-7256-43BA-81B8-D42EF35A15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1A1D9F7-6653-4311-809B-184A0F914E54}" type="pres">
      <dgm:prSet presAssocID="{3C14CAA6-D726-410E-8CB5-4733AC08C3B9}" presName="linNode" presStyleCnt="0"/>
      <dgm:spPr/>
      <dgm:t>
        <a:bodyPr/>
        <a:lstStyle/>
        <a:p>
          <a:endParaRPr lang="id-ID"/>
        </a:p>
      </dgm:t>
    </dgm:pt>
    <dgm:pt modelId="{11034F1A-22A3-4C14-ABD0-D52E425D39B4}" type="pres">
      <dgm:prSet presAssocID="{3C14CAA6-D726-410E-8CB5-4733AC08C3B9}" presName="parentText" presStyleLbl="node1" presStyleIdx="0" presStyleCnt="2" custScaleX="209402" custLinFactNeighborX="-35784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828BFA-0131-4F52-8597-F5911CF5ACAB}" type="pres">
      <dgm:prSet presAssocID="{0BB5E374-BD43-45CD-BEE3-3493F9F4E240}" presName="sp" presStyleCnt="0"/>
      <dgm:spPr/>
      <dgm:t>
        <a:bodyPr/>
        <a:lstStyle/>
        <a:p>
          <a:endParaRPr lang="id-ID"/>
        </a:p>
      </dgm:t>
    </dgm:pt>
    <dgm:pt modelId="{66213F20-EC7B-4975-AE27-6D5198EDE814}" type="pres">
      <dgm:prSet presAssocID="{08AD8924-C7A9-402C-B491-5BAF45A4C246}" presName="linNode" presStyleCnt="0"/>
      <dgm:spPr/>
      <dgm:t>
        <a:bodyPr/>
        <a:lstStyle/>
        <a:p>
          <a:endParaRPr lang="id-ID"/>
        </a:p>
      </dgm:t>
    </dgm:pt>
    <dgm:pt modelId="{00DC580D-C1D3-45C7-B31A-68E6C3C9F608}" type="pres">
      <dgm:prSet presAssocID="{08AD8924-C7A9-402C-B491-5BAF45A4C246}" presName="parentText" presStyleLbl="node1" presStyleIdx="1" presStyleCnt="2" custScaleX="213583" custLinFactNeighborX="-48656" custLinFactNeighborY="168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2E2507B-D063-4DC1-9E37-B67E5DC2E8BC}" type="presOf" srcId="{08AD8924-C7A9-402C-B491-5BAF45A4C246}" destId="{00DC580D-C1D3-45C7-B31A-68E6C3C9F608}" srcOrd="0" destOrd="0" presId="urn:microsoft.com/office/officeart/2005/8/layout/vList5"/>
    <dgm:cxn modelId="{2CB21A24-A31D-43A1-9BAE-76A05B875D61}" type="presOf" srcId="{E136B3E9-7256-43BA-81B8-D42EF35A157D}" destId="{325EB420-F625-4F6E-ACD1-D02D42018C4B}" srcOrd="0" destOrd="0" presId="urn:microsoft.com/office/officeart/2005/8/layout/vList5"/>
    <dgm:cxn modelId="{05D84F5C-9707-49B7-87A9-C4B72C70C76A}" type="presOf" srcId="{3C14CAA6-D726-410E-8CB5-4733AC08C3B9}" destId="{11034F1A-22A3-4C14-ABD0-D52E425D39B4}" srcOrd="0" destOrd="0" presId="urn:microsoft.com/office/officeart/2005/8/layout/vList5"/>
    <dgm:cxn modelId="{6A14F9B8-A3DA-4FD4-8CA2-946EBC6FA699}" srcId="{E136B3E9-7256-43BA-81B8-D42EF35A157D}" destId="{3C14CAA6-D726-410E-8CB5-4733AC08C3B9}" srcOrd="0" destOrd="0" parTransId="{6B770A6C-9C23-463E-8226-ADCE95FCFEF3}" sibTransId="{0BB5E374-BD43-45CD-BEE3-3493F9F4E240}"/>
    <dgm:cxn modelId="{6C12D02E-5310-4909-B8CD-11837E4AD075}" srcId="{E136B3E9-7256-43BA-81B8-D42EF35A157D}" destId="{08AD8924-C7A9-402C-B491-5BAF45A4C246}" srcOrd="1" destOrd="0" parTransId="{C0374231-A1C3-4737-9C06-3762786752DC}" sibTransId="{5612580B-29D6-4995-94CE-7CE0BF1117A7}"/>
    <dgm:cxn modelId="{48F653DD-2ED4-4870-88CA-346BFAD43EBC}" type="presParOf" srcId="{325EB420-F625-4F6E-ACD1-D02D42018C4B}" destId="{E1A1D9F7-6653-4311-809B-184A0F914E54}" srcOrd="0" destOrd="0" presId="urn:microsoft.com/office/officeart/2005/8/layout/vList5"/>
    <dgm:cxn modelId="{866045A0-F342-4C17-B429-7F6847B34E1C}" type="presParOf" srcId="{E1A1D9F7-6653-4311-809B-184A0F914E54}" destId="{11034F1A-22A3-4C14-ABD0-D52E425D39B4}" srcOrd="0" destOrd="0" presId="urn:microsoft.com/office/officeart/2005/8/layout/vList5"/>
    <dgm:cxn modelId="{2CEBDB5D-2BF4-4A33-B0CD-155650D7C789}" type="presParOf" srcId="{325EB420-F625-4F6E-ACD1-D02D42018C4B}" destId="{71828BFA-0131-4F52-8597-F5911CF5ACAB}" srcOrd="1" destOrd="0" presId="urn:microsoft.com/office/officeart/2005/8/layout/vList5"/>
    <dgm:cxn modelId="{090DF8B4-9693-438D-86F2-CCA584C26C87}" type="presParOf" srcId="{325EB420-F625-4F6E-ACD1-D02D42018C4B}" destId="{66213F20-EC7B-4975-AE27-6D5198EDE814}" srcOrd="2" destOrd="0" presId="urn:microsoft.com/office/officeart/2005/8/layout/vList5"/>
    <dgm:cxn modelId="{19A452E4-59EC-46E2-B6F8-0FEF506A472B}" type="presParOf" srcId="{66213F20-EC7B-4975-AE27-6D5198EDE814}" destId="{00DC580D-C1D3-45C7-B31A-68E6C3C9F6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7FC46-ED6E-48F2-B040-9D32A392606A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67FD20-F7A3-446F-81C9-D8E8A121C581}">
      <dgm:prSet custT="1"/>
      <dgm:spPr/>
      <dgm:t>
        <a:bodyPr/>
        <a:lstStyle/>
        <a:p>
          <a:pPr rtl="0"/>
          <a:r>
            <a:rPr lang="en-US" sz="1400" b="1" dirty="0" smtClean="0"/>
            <a:t>Become WCU</a:t>
          </a:r>
          <a:endParaRPr lang="en-US" sz="1400" b="1" dirty="0"/>
        </a:p>
      </dgm:t>
    </dgm:pt>
    <dgm:pt modelId="{B216E9AB-0CDA-441E-B397-85E0D2CA3013}" type="parTrans" cxnId="{675AEFB1-676A-464C-A730-82F7B211C9BD}">
      <dgm:prSet/>
      <dgm:spPr/>
      <dgm:t>
        <a:bodyPr/>
        <a:lstStyle/>
        <a:p>
          <a:endParaRPr lang="en-US"/>
        </a:p>
      </dgm:t>
    </dgm:pt>
    <dgm:pt modelId="{60ED7A2D-BD40-492B-A4BE-E1D0A0B5894F}" type="sibTrans" cxnId="{675AEFB1-676A-464C-A730-82F7B211C9BD}">
      <dgm:prSet/>
      <dgm:spPr/>
      <dgm:t>
        <a:bodyPr/>
        <a:lstStyle/>
        <a:p>
          <a:endParaRPr lang="en-US"/>
        </a:p>
      </dgm:t>
    </dgm:pt>
    <dgm:pt modelId="{78AEAC0E-2FCB-4FC2-A85F-A3D7B8EFB01B}" type="pres">
      <dgm:prSet presAssocID="{CA57FC46-ED6E-48F2-B040-9D32A39260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024AD93-AC3C-4DDC-8E7A-FB37A398EC33}" type="pres">
      <dgm:prSet presAssocID="{AD67FD20-F7A3-446F-81C9-D8E8A121C581}" presName="node" presStyleLbl="node1" presStyleIdx="0" presStyleCnt="1" custScaleX="14694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4D2E423-4B06-4ECC-9D4E-C2BF864CDE5D}" type="presOf" srcId="{CA57FC46-ED6E-48F2-B040-9D32A392606A}" destId="{78AEAC0E-2FCB-4FC2-A85F-A3D7B8EFB01B}" srcOrd="0" destOrd="0" presId="urn:microsoft.com/office/officeart/2005/8/layout/cycle2"/>
    <dgm:cxn modelId="{675AEFB1-676A-464C-A730-82F7B211C9BD}" srcId="{CA57FC46-ED6E-48F2-B040-9D32A392606A}" destId="{AD67FD20-F7A3-446F-81C9-D8E8A121C581}" srcOrd="0" destOrd="0" parTransId="{B216E9AB-0CDA-441E-B397-85E0D2CA3013}" sibTransId="{60ED7A2D-BD40-492B-A4BE-E1D0A0B5894F}"/>
    <dgm:cxn modelId="{26651B7F-B4A8-4988-8E28-87C91038CD99}" type="presOf" srcId="{AD67FD20-F7A3-446F-81C9-D8E8A121C581}" destId="{3024AD93-AC3C-4DDC-8E7A-FB37A398EC33}" srcOrd="0" destOrd="0" presId="urn:microsoft.com/office/officeart/2005/8/layout/cycle2"/>
    <dgm:cxn modelId="{BC95D379-28C0-4C74-B48E-5A76B156409A}" type="presParOf" srcId="{78AEAC0E-2FCB-4FC2-A85F-A3D7B8EFB01B}" destId="{3024AD93-AC3C-4DDC-8E7A-FB37A398EC33}" srcOrd="0" destOrd="0" presId="urn:microsoft.com/office/officeart/2005/8/layout/cycle2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D5096-B95A-43B6-A753-44D407726F49}" type="doc">
      <dgm:prSet loTypeId="urn:microsoft.com/office/officeart/2005/8/layout/cycle3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8E91DD-B555-4A02-8BEB-C94A046E12D5}">
      <dgm:prSet/>
      <dgm:spPr/>
      <dgm:t>
        <a:bodyPr/>
        <a:lstStyle/>
        <a:p>
          <a:pPr rtl="0"/>
          <a:r>
            <a:rPr lang="id-ID" b="1" dirty="0" smtClean="0"/>
            <a:t>Second Anniversary </a:t>
          </a:r>
          <a:endParaRPr lang="en-US" b="1" dirty="0"/>
        </a:p>
      </dgm:t>
    </dgm:pt>
    <dgm:pt modelId="{C715487E-594A-41D6-8250-AA6CF3D93C21}" type="parTrans" cxnId="{AED2D4D7-AA67-40F0-BBEC-35010A99E169}">
      <dgm:prSet/>
      <dgm:spPr/>
      <dgm:t>
        <a:bodyPr/>
        <a:lstStyle/>
        <a:p>
          <a:endParaRPr lang="en-US"/>
        </a:p>
      </dgm:t>
    </dgm:pt>
    <dgm:pt modelId="{6FC376D1-BAE5-48E6-8CDB-693D37B8DD6D}" type="sibTrans" cxnId="{AED2D4D7-AA67-40F0-BBEC-35010A99E169}">
      <dgm:prSet/>
      <dgm:spPr/>
      <dgm:t>
        <a:bodyPr/>
        <a:lstStyle/>
        <a:p>
          <a:endParaRPr lang="en-US"/>
        </a:p>
      </dgm:t>
    </dgm:pt>
    <dgm:pt modelId="{F3AE0729-D37F-4655-9B7F-1BF8422665BC}" type="pres">
      <dgm:prSet presAssocID="{6DDD5096-B95A-43B6-A753-44D407726F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3ED477-8F9D-4591-9CC7-5722A58185E2}" type="pres">
      <dgm:prSet presAssocID="{6DDD5096-B95A-43B6-A753-44D407726F49}" presName="cycle" presStyleCnt="0"/>
      <dgm:spPr/>
      <dgm:t>
        <a:bodyPr/>
        <a:lstStyle/>
        <a:p>
          <a:endParaRPr lang="id-ID"/>
        </a:p>
      </dgm:t>
    </dgm:pt>
    <dgm:pt modelId="{6CAE314E-C1F3-431F-89D3-4DB2BDA26482}" type="pres">
      <dgm:prSet presAssocID="{3A8E91DD-B555-4A02-8BEB-C94A046E12D5}" presName="nodeFirstNode" presStyleLbl="node1" presStyleIdx="0" presStyleCnt="1" custScaleX="203250" custRadScaleRad="101268" custRadScaleInc="-11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E754867-BF87-4AC7-88B9-32D3AE99F6FE}" type="presOf" srcId="{6DDD5096-B95A-43B6-A753-44D407726F49}" destId="{F3AE0729-D37F-4655-9B7F-1BF8422665BC}" srcOrd="0" destOrd="0" presId="urn:microsoft.com/office/officeart/2005/8/layout/cycle3"/>
    <dgm:cxn modelId="{AED2D4D7-AA67-40F0-BBEC-35010A99E169}" srcId="{6DDD5096-B95A-43B6-A753-44D407726F49}" destId="{3A8E91DD-B555-4A02-8BEB-C94A046E12D5}" srcOrd="0" destOrd="0" parTransId="{C715487E-594A-41D6-8250-AA6CF3D93C21}" sibTransId="{6FC376D1-BAE5-48E6-8CDB-693D37B8DD6D}"/>
    <dgm:cxn modelId="{EAE1F967-443F-4EA1-A092-0539F5A14C9C}" type="presOf" srcId="{3A8E91DD-B555-4A02-8BEB-C94A046E12D5}" destId="{6CAE314E-C1F3-431F-89D3-4DB2BDA26482}" srcOrd="0" destOrd="0" presId="urn:microsoft.com/office/officeart/2005/8/layout/cycle3"/>
    <dgm:cxn modelId="{3B98F0B3-791A-4E4F-B64B-3A8627C363D3}" type="presParOf" srcId="{F3AE0729-D37F-4655-9B7F-1BF8422665BC}" destId="{F53ED477-8F9D-4591-9CC7-5722A58185E2}" srcOrd="0" destOrd="0" presId="urn:microsoft.com/office/officeart/2005/8/layout/cycle3"/>
    <dgm:cxn modelId="{5F6356DA-27CF-4A29-9685-A220FEC8900A}" type="presParOf" srcId="{F53ED477-8F9D-4591-9CC7-5722A58185E2}" destId="{6CAE314E-C1F3-431F-89D3-4DB2BDA26482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84342-7D23-4A40-A811-1D61CA588903}" type="doc">
      <dgm:prSet loTypeId="urn:microsoft.com/office/officeart/2005/8/layout/equation2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8B6C20D-DD32-4394-A83C-ABE7DB79AD0A}">
      <dgm:prSet custT="1"/>
      <dgm:spPr/>
      <dgm:t>
        <a:bodyPr/>
        <a:lstStyle/>
        <a:p>
          <a:pPr algn="l" rtl="0"/>
          <a:r>
            <a:rPr lang="en-US" sz="1200" dirty="0" smtClean="0"/>
            <a:t>National Contribution</a:t>
          </a:r>
          <a:endParaRPr lang="en-US" sz="1200" dirty="0"/>
        </a:p>
      </dgm:t>
    </dgm:pt>
    <dgm:pt modelId="{221E00E2-6FE8-417C-BB2B-12EBF6743CCF}" type="parTrans" cxnId="{1C66E9B2-AE90-46E5-938C-C8AC59875BD7}">
      <dgm:prSet/>
      <dgm:spPr/>
      <dgm:t>
        <a:bodyPr/>
        <a:lstStyle/>
        <a:p>
          <a:endParaRPr lang="en-US" sz="1800"/>
        </a:p>
      </dgm:t>
    </dgm:pt>
    <dgm:pt modelId="{167654E2-BA09-444D-8038-797E17142FB6}" type="sibTrans" cxnId="{1C66E9B2-AE90-46E5-938C-C8AC59875BD7}">
      <dgm:prSet/>
      <dgm:spPr/>
      <dgm:t>
        <a:bodyPr/>
        <a:lstStyle/>
        <a:p>
          <a:endParaRPr lang="en-US" sz="1800"/>
        </a:p>
      </dgm:t>
    </dgm:pt>
    <dgm:pt modelId="{FF2C5B76-A49C-4670-B4B3-4E1E97D43498}">
      <dgm:prSet custT="1"/>
      <dgm:spPr/>
      <dgm:t>
        <a:bodyPr/>
        <a:lstStyle/>
        <a:p>
          <a:pPr algn="l" rtl="0"/>
          <a:r>
            <a:rPr lang="en-US" sz="1200" dirty="0" smtClean="0"/>
            <a:t>Collaboration</a:t>
          </a:r>
          <a:endParaRPr lang="en-US" sz="1200" dirty="0"/>
        </a:p>
      </dgm:t>
    </dgm:pt>
    <dgm:pt modelId="{E0227657-0CFD-4595-80DD-6405A7698BD7}" type="sibTrans" cxnId="{AF98E48E-D67E-421E-BBEF-4636B2DD2F56}">
      <dgm:prSet/>
      <dgm:spPr/>
      <dgm:t>
        <a:bodyPr/>
        <a:lstStyle/>
        <a:p>
          <a:endParaRPr lang="en-US" sz="1800"/>
        </a:p>
      </dgm:t>
    </dgm:pt>
    <dgm:pt modelId="{ED0491F3-6A01-4010-985E-464BE76C74F8}" type="parTrans" cxnId="{AF98E48E-D67E-421E-BBEF-4636B2DD2F56}">
      <dgm:prSet/>
      <dgm:spPr/>
      <dgm:t>
        <a:bodyPr/>
        <a:lstStyle/>
        <a:p>
          <a:endParaRPr lang="en-US" sz="1800"/>
        </a:p>
      </dgm:t>
    </dgm:pt>
    <dgm:pt modelId="{0F6B1B20-E4FA-4471-A811-82A6F7DC5E3E}">
      <dgm:prSet custT="1"/>
      <dgm:spPr/>
      <dgm:t>
        <a:bodyPr/>
        <a:lstStyle/>
        <a:p>
          <a:pPr algn="ctr" rtl="0"/>
          <a:r>
            <a:rPr lang="en-US" sz="1600" dirty="0" smtClean="0"/>
            <a:t>Present Strategic Issues:</a:t>
          </a:r>
          <a:endParaRPr lang="en-US" sz="1600" dirty="0"/>
        </a:p>
      </dgm:t>
    </dgm:pt>
    <dgm:pt modelId="{ECE006D8-1B21-481A-950B-8199655C839B}" type="sibTrans" cxnId="{A39A7E16-8E2D-4827-80D7-D44934BF50B9}">
      <dgm:prSet/>
      <dgm:spPr/>
      <dgm:t>
        <a:bodyPr/>
        <a:lstStyle/>
        <a:p>
          <a:endParaRPr lang="en-US" sz="1800"/>
        </a:p>
      </dgm:t>
    </dgm:pt>
    <dgm:pt modelId="{EF02B56A-106E-4E54-8BE4-5242192CFCCD}" type="parTrans" cxnId="{A39A7E16-8E2D-4827-80D7-D44934BF50B9}">
      <dgm:prSet/>
      <dgm:spPr/>
      <dgm:t>
        <a:bodyPr/>
        <a:lstStyle/>
        <a:p>
          <a:endParaRPr lang="en-US" sz="1800"/>
        </a:p>
      </dgm:t>
    </dgm:pt>
    <dgm:pt modelId="{F7204C58-F2B5-479D-B1FF-86F28FF8F706}" type="pres">
      <dgm:prSet presAssocID="{10E84342-7D23-4A40-A811-1D61CA5889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E422E20-5012-4CBC-878E-FA8FD4549A28}" type="pres">
      <dgm:prSet presAssocID="{10E84342-7D23-4A40-A811-1D61CA588903}" presName="vNodes" presStyleCnt="0"/>
      <dgm:spPr/>
      <dgm:t>
        <a:bodyPr/>
        <a:lstStyle/>
        <a:p>
          <a:endParaRPr lang="id-ID"/>
        </a:p>
      </dgm:t>
    </dgm:pt>
    <dgm:pt modelId="{676CF6FF-80E8-4F16-8A4E-096178A72BEA}" type="pres">
      <dgm:prSet presAssocID="{10E84342-7D23-4A40-A811-1D61CA588903}" presName="lastNode" presStyleLbl="node1" presStyleIdx="0" presStyleCnt="1" custScaleX="67359" custScaleY="39024" custLinFactNeighborX="8900" custLinFactNeighborY="-449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39A7E16-8E2D-4827-80D7-D44934BF50B9}" srcId="{10E84342-7D23-4A40-A811-1D61CA588903}" destId="{0F6B1B20-E4FA-4471-A811-82A6F7DC5E3E}" srcOrd="0" destOrd="0" parTransId="{EF02B56A-106E-4E54-8BE4-5242192CFCCD}" sibTransId="{ECE006D8-1B21-481A-950B-8199655C839B}"/>
    <dgm:cxn modelId="{96722E67-4582-4710-8BB3-61F99DA67C97}" type="presOf" srcId="{FF2C5B76-A49C-4670-B4B3-4E1E97D43498}" destId="{676CF6FF-80E8-4F16-8A4E-096178A72BEA}" srcOrd="0" destOrd="1" presId="urn:microsoft.com/office/officeart/2005/8/layout/equation2"/>
    <dgm:cxn modelId="{0E9E7C8B-E41E-422C-AF16-6390905D39B4}" type="presOf" srcId="{38B6C20D-DD32-4394-A83C-ABE7DB79AD0A}" destId="{676CF6FF-80E8-4F16-8A4E-096178A72BEA}" srcOrd="0" destOrd="2" presId="urn:microsoft.com/office/officeart/2005/8/layout/equation2"/>
    <dgm:cxn modelId="{E1E66BAC-BE67-45C1-B7F6-61ED0A807CD4}" type="presOf" srcId="{0F6B1B20-E4FA-4471-A811-82A6F7DC5E3E}" destId="{676CF6FF-80E8-4F16-8A4E-096178A72BEA}" srcOrd="0" destOrd="0" presId="urn:microsoft.com/office/officeart/2005/8/layout/equation2"/>
    <dgm:cxn modelId="{AF98E48E-D67E-421E-BBEF-4636B2DD2F56}" srcId="{0F6B1B20-E4FA-4471-A811-82A6F7DC5E3E}" destId="{FF2C5B76-A49C-4670-B4B3-4E1E97D43498}" srcOrd="0" destOrd="0" parTransId="{ED0491F3-6A01-4010-985E-464BE76C74F8}" sibTransId="{E0227657-0CFD-4595-80DD-6405A7698BD7}"/>
    <dgm:cxn modelId="{1C66E9B2-AE90-46E5-938C-C8AC59875BD7}" srcId="{0F6B1B20-E4FA-4471-A811-82A6F7DC5E3E}" destId="{38B6C20D-DD32-4394-A83C-ABE7DB79AD0A}" srcOrd="1" destOrd="0" parTransId="{221E00E2-6FE8-417C-BB2B-12EBF6743CCF}" sibTransId="{167654E2-BA09-444D-8038-797E17142FB6}"/>
    <dgm:cxn modelId="{45203AE3-4CFD-448A-8148-350E0A8456D8}" type="presOf" srcId="{10E84342-7D23-4A40-A811-1D61CA588903}" destId="{F7204C58-F2B5-479D-B1FF-86F28FF8F706}" srcOrd="0" destOrd="0" presId="urn:microsoft.com/office/officeart/2005/8/layout/equation2"/>
    <dgm:cxn modelId="{C39B5F81-52A7-4064-843E-F93AAE3FAA50}" type="presParOf" srcId="{F7204C58-F2B5-479D-B1FF-86F28FF8F706}" destId="{5E422E20-5012-4CBC-878E-FA8FD4549A28}" srcOrd="0" destOrd="0" presId="urn:microsoft.com/office/officeart/2005/8/layout/equation2"/>
    <dgm:cxn modelId="{89442454-2D54-4CE6-A582-897B17B8006D}" type="presParOf" srcId="{F7204C58-F2B5-479D-B1FF-86F28FF8F706}" destId="{676CF6FF-80E8-4F16-8A4E-096178A72BEA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4CFDA0-2AFE-4D2B-A061-3FBD28AF6766}" type="doc">
      <dgm:prSet loTypeId="urn:microsoft.com/office/officeart/2005/8/layout/equation2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9859CD-02CE-48B8-80DB-57B9F1A007E3}">
      <dgm:prSet custT="1"/>
      <dgm:spPr/>
      <dgm:t>
        <a:bodyPr/>
        <a:lstStyle/>
        <a:p>
          <a:pPr algn="ctr" rtl="0"/>
          <a:r>
            <a:rPr lang="en-US" sz="1400" b="1" dirty="0" smtClean="0"/>
            <a:t>Strategic  Challenges </a:t>
          </a:r>
          <a:r>
            <a:rPr lang="en-US" sz="1400" dirty="0" smtClean="0"/>
            <a:t>:</a:t>
          </a:r>
          <a:endParaRPr lang="en-US" sz="1400" dirty="0"/>
        </a:p>
      </dgm:t>
    </dgm:pt>
    <dgm:pt modelId="{76F38A28-8117-47A8-AD4B-10FAA6EA146A}" type="parTrans" cxnId="{998A94BB-9C2D-4CCF-BE6B-0DA050D9EC1C}">
      <dgm:prSet/>
      <dgm:spPr/>
      <dgm:t>
        <a:bodyPr/>
        <a:lstStyle/>
        <a:p>
          <a:endParaRPr lang="en-US"/>
        </a:p>
      </dgm:t>
    </dgm:pt>
    <dgm:pt modelId="{508E5738-33BF-49E1-BA91-B52D5BB7F713}" type="sibTrans" cxnId="{998A94BB-9C2D-4CCF-BE6B-0DA050D9EC1C}">
      <dgm:prSet/>
      <dgm:spPr/>
      <dgm:t>
        <a:bodyPr/>
        <a:lstStyle/>
        <a:p>
          <a:endParaRPr lang="en-US"/>
        </a:p>
      </dgm:t>
    </dgm:pt>
    <dgm:pt modelId="{54991117-04B1-4538-8915-A317A9D1B40C}">
      <dgm:prSet custT="1"/>
      <dgm:spPr/>
      <dgm:t>
        <a:bodyPr/>
        <a:lstStyle/>
        <a:p>
          <a:pPr algn="l" rtl="0"/>
          <a:r>
            <a:rPr lang="en-US" sz="1100" dirty="0" smtClean="0"/>
            <a:t>Lack of collaboration</a:t>
          </a:r>
          <a:endParaRPr lang="en-US" sz="1100" dirty="0"/>
        </a:p>
      </dgm:t>
    </dgm:pt>
    <dgm:pt modelId="{870019F7-13DF-4FF1-B6DB-7456869BF2F1}" type="parTrans" cxnId="{8F32A9AB-8721-4DF0-BC62-412860696FD2}">
      <dgm:prSet/>
      <dgm:spPr/>
      <dgm:t>
        <a:bodyPr/>
        <a:lstStyle/>
        <a:p>
          <a:endParaRPr lang="en-US"/>
        </a:p>
      </dgm:t>
    </dgm:pt>
    <dgm:pt modelId="{40C86765-6C09-4BFE-993E-1D9BC3B392ED}" type="sibTrans" cxnId="{8F32A9AB-8721-4DF0-BC62-412860696FD2}">
      <dgm:prSet/>
      <dgm:spPr/>
      <dgm:t>
        <a:bodyPr/>
        <a:lstStyle/>
        <a:p>
          <a:endParaRPr lang="en-US"/>
        </a:p>
      </dgm:t>
    </dgm:pt>
    <dgm:pt modelId="{4D465EAC-9922-4952-A27E-6FC4D6334C74}">
      <dgm:prSet custT="1"/>
      <dgm:spPr/>
      <dgm:t>
        <a:bodyPr/>
        <a:lstStyle/>
        <a:p>
          <a:pPr algn="l" rtl="0"/>
          <a:r>
            <a:rPr lang="en-US" sz="1100" dirty="0" smtClean="0"/>
            <a:t>Lack of contribution in National society and industries</a:t>
          </a:r>
          <a:endParaRPr lang="en-US" sz="1100" dirty="0"/>
        </a:p>
      </dgm:t>
    </dgm:pt>
    <dgm:pt modelId="{C65FA72A-1932-4AAC-AE57-00105AF7021A}" type="parTrans" cxnId="{C326514E-6F0E-4D9A-884C-9F1284B29BB8}">
      <dgm:prSet/>
      <dgm:spPr/>
      <dgm:t>
        <a:bodyPr/>
        <a:lstStyle/>
        <a:p>
          <a:endParaRPr lang="en-US"/>
        </a:p>
      </dgm:t>
    </dgm:pt>
    <dgm:pt modelId="{BF74E4A0-EC12-449F-9422-50066C1BBA31}" type="sibTrans" cxnId="{C326514E-6F0E-4D9A-884C-9F1284B29BB8}">
      <dgm:prSet/>
      <dgm:spPr/>
      <dgm:t>
        <a:bodyPr/>
        <a:lstStyle/>
        <a:p>
          <a:endParaRPr lang="en-US"/>
        </a:p>
      </dgm:t>
    </dgm:pt>
    <dgm:pt modelId="{5C73D1CD-5FAE-4415-9D6A-0F28D1034514}" type="pres">
      <dgm:prSet presAssocID="{844CFDA0-2AFE-4D2B-A061-3FBD28AF6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EB8EA69-E4DB-4D4B-BC4A-27F268B610CA}" type="pres">
      <dgm:prSet presAssocID="{844CFDA0-2AFE-4D2B-A061-3FBD28AF6766}" presName="vNodes" presStyleCnt="0"/>
      <dgm:spPr/>
      <dgm:t>
        <a:bodyPr/>
        <a:lstStyle/>
        <a:p>
          <a:endParaRPr lang="id-ID"/>
        </a:p>
      </dgm:t>
    </dgm:pt>
    <dgm:pt modelId="{77C1E697-6C46-442B-BCD7-8775F9757181}" type="pres">
      <dgm:prSet presAssocID="{844CFDA0-2AFE-4D2B-A061-3FBD28AF6766}" presName="lastNode" presStyleLbl="node1" presStyleIdx="0" presStyleCnt="1" custScaleX="190335" custLinFactNeighborX="6067" custLinFactNeighborY="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27DF4BB-92FF-4037-909D-BDD93E356D3D}" type="presOf" srcId="{54991117-04B1-4538-8915-A317A9D1B40C}" destId="{77C1E697-6C46-442B-BCD7-8775F9757181}" srcOrd="0" destOrd="1" presId="urn:microsoft.com/office/officeart/2005/8/layout/equation2"/>
    <dgm:cxn modelId="{C326514E-6F0E-4D9A-884C-9F1284B29BB8}" srcId="{239859CD-02CE-48B8-80DB-57B9F1A007E3}" destId="{4D465EAC-9922-4952-A27E-6FC4D6334C74}" srcOrd="1" destOrd="0" parTransId="{C65FA72A-1932-4AAC-AE57-00105AF7021A}" sibTransId="{BF74E4A0-EC12-449F-9422-50066C1BBA31}"/>
    <dgm:cxn modelId="{EDBCA5DD-937B-443E-9819-A95A00E4C2CC}" type="presOf" srcId="{239859CD-02CE-48B8-80DB-57B9F1A007E3}" destId="{77C1E697-6C46-442B-BCD7-8775F9757181}" srcOrd="0" destOrd="0" presId="urn:microsoft.com/office/officeart/2005/8/layout/equation2"/>
    <dgm:cxn modelId="{998A94BB-9C2D-4CCF-BE6B-0DA050D9EC1C}" srcId="{844CFDA0-2AFE-4D2B-A061-3FBD28AF6766}" destId="{239859CD-02CE-48B8-80DB-57B9F1A007E3}" srcOrd="0" destOrd="0" parTransId="{76F38A28-8117-47A8-AD4B-10FAA6EA146A}" sibTransId="{508E5738-33BF-49E1-BA91-B52D5BB7F713}"/>
    <dgm:cxn modelId="{8F32A9AB-8721-4DF0-BC62-412860696FD2}" srcId="{239859CD-02CE-48B8-80DB-57B9F1A007E3}" destId="{54991117-04B1-4538-8915-A317A9D1B40C}" srcOrd="0" destOrd="0" parTransId="{870019F7-13DF-4FF1-B6DB-7456869BF2F1}" sibTransId="{40C86765-6C09-4BFE-993E-1D9BC3B392ED}"/>
    <dgm:cxn modelId="{A6BECC1D-35B4-470B-881C-4D2C70A24F27}" type="presOf" srcId="{844CFDA0-2AFE-4D2B-A061-3FBD28AF6766}" destId="{5C73D1CD-5FAE-4415-9D6A-0F28D1034514}" srcOrd="0" destOrd="0" presId="urn:microsoft.com/office/officeart/2005/8/layout/equation2"/>
    <dgm:cxn modelId="{D33A181F-9A9A-4605-9B0C-341727E8B6CD}" type="presOf" srcId="{4D465EAC-9922-4952-A27E-6FC4D6334C74}" destId="{77C1E697-6C46-442B-BCD7-8775F9757181}" srcOrd="0" destOrd="2" presId="urn:microsoft.com/office/officeart/2005/8/layout/equation2"/>
    <dgm:cxn modelId="{A80E9D7E-37C6-4E90-8AB5-FBCF14245418}" type="presParOf" srcId="{5C73D1CD-5FAE-4415-9D6A-0F28D1034514}" destId="{FEB8EA69-E4DB-4D4B-BC4A-27F268B610CA}" srcOrd="0" destOrd="0" presId="urn:microsoft.com/office/officeart/2005/8/layout/equation2"/>
    <dgm:cxn modelId="{55FE3F9E-A719-4877-9BB9-C6D8FB0AE4FC}" type="presParOf" srcId="{5C73D1CD-5FAE-4415-9D6A-0F28D1034514}" destId="{77C1E697-6C46-442B-BCD7-8775F975718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65F2C6-B509-4DD4-AAD6-DBBE8158B6EF}" type="doc">
      <dgm:prSet loTypeId="urn:microsoft.com/office/officeart/2005/8/layout/cycle2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C923CEC6-95A5-481B-8627-0F565D70A742}">
      <dgm:prSet/>
      <dgm:spPr/>
      <dgm:t>
        <a:bodyPr/>
        <a:lstStyle/>
        <a:p>
          <a:pPr rtl="0"/>
          <a:r>
            <a:rPr lang="en-US" dirty="0" smtClean="0"/>
            <a:t>2014</a:t>
          </a:r>
          <a:endParaRPr lang="en-US" dirty="0"/>
        </a:p>
      </dgm:t>
    </dgm:pt>
    <dgm:pt modelId="{E9195610-03E0-4794-9735-104948D5FD2F}" type="parTrans" cxnId="{A0B6DF2D-60DB-4365-9FB7-9FBD329B678A}">
      <dgm:prSet/>
      <dgm:spPr/>
      <dgm:t>
        <a:bodyPr/>
        <a:lstStyle/>
        <a:p>
          <a:endParaRPr lang="en-US"/>
        </a:p>
      </dgm:t>
    </dgm:pt>
    <dgm:pt modelId="{18217F62-F918-4ED0-A0DF-493109D657DC}" type="sibTrans" cxnId="{A0B6DF2D-60DB-4365-9FB7-9FBD329B678A}">
      <dgm:prSet/>
      <dgm:spPr/>
      <dgm:t>
        <a:bodyPr/>
        <a:lstStyle/>
        <a:p>
          <a:endParaRPr lang="en-US"/>
        </a:p>
      </dgm:t>
    </dgm:pt>
    <dgm:pt modelId="{9A3E7178-3E17-43BA-9861-24DD28F714AD}" type="pres">
      <dgm:prSet presAssocID="{AC65F2C6-B509-4DD4-AAD6-DBBE8158B6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1E5B25B-8C99-49A0-939B-4435C988E54B}" type="pres">
      <dgm:prSet presAssocID="{C923CEC6-95A5-481B-8627-0F565D70A742}" presName="node" presStyleLbl="node1" presStyleIdx="0" presStyleCnt="1" custScaleX="274531" custScaleY="1000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C710AF4-32C2-4C52-BB64-1FB445E51F90}" type="presOf" srcId="{C923CEC6-95A5-481B-8627-0F565D70A742}" destId="{A1E5B25B-8C99-49A0-939B-4435C988E54B}" srcOrd="0" destOrd="0" presId="urn:microsoft.com/office/officeart/2005/8/layout/cycle2"/>
    <dgm:cxn modelId="{3F292368-A034-42A9-9596-AD2CCDAD7E98}" type="presOf" srcId="{AC65F2C6-B509-4DD4-AAD6-DBBE8158B6EF}" destId="{9A3E7178-3E17-43BA-9861-24DD28F714AD}" srcOrd="0" destOrd="0" presId="urn:microsoft.com/office/officeart/2005/8/layout/cycle2"/>
    <dgm:cxn modelId="{A0B6DF2D-60DB-4365-9FB7-9FBD329B678A}" srcId="{AC65F2C6-B509-4DD4-AAD6-DBBE8158B6EF}" destId="{C923CEC6-95A5-481B-8627-0F565D70A742}" srcOrd="0" destOrd="0" parTransId="{E9195610-03E0-4794-9735-104948D5FD2F}" sibTransId="{18217F62-F918-4ED0-A0DF-493109D657DC}"/>
    <dgm:cxn modelId="{C7BCD6B1-DC84-40A9-ABF9-A606BCDD7D9A}" type="presParOf" srcId="{9A3E7178-3E17-43BA-9861-24DD28F714AD}" destId="{A1E5B25B-8C99-49A0-939B-4435C988E5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C5F9D3-C665-4A70-A1A7-156E8B42A20F}" type="doc">
      <dgm:prSet loTypeId="urn:microsoft.com/office/officeart/2005/8/layout/pList2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44091-A771-419F-A4D8-9D601B56FEC6}">
      <dgm:prSet phldrT="[Text]"/>
      <dgm:spPr/>
      <dgm:t>
        <a:bodyPr/>
        <a:lstStyle/>
        <a:p>
          <a:r>
            <a:rPr lang="en-US" smtClean="0"/>
            <a:t>Increasing stakeholders involvement in achieving Tel U goal</a:t>
          </a:r>
          <a:endParaRPr lang="en-US" dirty="0"/>
        </a:p>
      </dgm:t>
    </dgm:pt>
    <dgm:pt modelId="{05D5C764-188E-4F5F-A817-16FE487C52CF}" type="parTrans" cxnId="{2591E6A1-C313-44BD-AB80-884086A32D8E}">
      <dgm:prSet/>
      <dgm:spPr/>
      <dgm:t>
        <a:bodyPr/>
        <a:lstStyle/>
        <a:p>
          <a:endParaRPr lang="en-US"/>
        </a:p>
      </dgm:t>
    </dgm:pt>
    <dgm:pt modelId="{1AD959DE-12C3-4449-B3D0-F86C0A81C787}" type="sibTrans" cxnId="{2591E6A1-C313-44BD-AB80-884086A32D8E}">
      <dgm:prSet/>
      <dgm:spPr/>
      <dgm:t>
        <a:bodyPr/>
        <a:lstStyle/>
        <a:p>
          <a:endParaRPr lang="en-US"/>
        </a:p>
      </dgm:t>
    </dgm:pt>
    <dgm:pt modelId="{E12CEB8E-3E05-4BB7-A895-3F676068D869}">
      <dgm:prSet phldrT="[Text]"/>
      <dgm:spPr/>
      <dgm:t>
        <a:bodyPr/>
        <a:lstStyle/>
        <a:p>
          <a:r>
            <a:rPr lang="en-US" smtClean="0"/>
            <a:t>Increasing eksternal/National contribution for accelerating toward World Class University</a:t>
          </a:r>
          <a:endParaRPr lang="en-US" dirty="0"/>
        </a:p>
      </dgm:t>
    </dgm:pt>
    <dgm:pt modelId="{4482A325-C4B6-4B1A-A445-A2A23BAF839D}" type="parTrans" cxnId="{5EAB0B3E-2ED0-4AD4-A473-EE9B2DFE9CFF}">
      <dgm:prSet/>
      <dgm:spPr/>
      <dgm:t>
        <a:bodyPr/>
        <a:lstStyle/>
        <a:p>
          <a:endParaRPr lang="en-US"/>
        </a:p>
      </dgm:t>
    </dgm:pt>
    <dgm:pt modelId="{AE067A0C-5C9E-48ED-8848-45680627EC50}" type="sibTrans" cxnId="{5EAB0B3E-2ED0-4AD4-A473-EE9B2DFE9CFF}">
      <dgm:prSet/>
      <dgm:spPr/>
      <dgm:t>
        <a:bodyPr/>
        <a:lstStyle/>
        <a:p>
          <a:endParaRPr lang="en-US"/>
        </a:p>
      </dgm:t>
    </dgm:pt>
    <dgm:pt modelId="{DB9BB66A-1E5E-42DB-A049-EF53B8400231}">
      <dgm:prSet phldrT="[Text]"/>
      <dgm:spPr/>
      <dgm:t>
        <a:bodyPr/>
        <a:lstStyle/>
        <a:p>
          <a:r>
            <a:rPr lang="en-US" smtClean="0"/>
            <a:t>Developing collaboration and management excellent in developing National programs </a:t>
          </a:r>
          <a:endParaRPr lang="en-US" dirty="0"/>
        </a:p>
      </dgm:t>
    </dgm:pt>
    <dgm:pt modelId="{5EE6918E-5CDE-477F-9191-C34064764881}" type="parTrans" cxnId="{66EE7707-43F4-4B4B-982E-D4C646F93ED6}">
      <dgm:prSet/>
      <dgm:spPr/>
      <dgm:t>
        <a:bodyPr/>
        <a:lstStyle/>
        <a:p>
          <a:endParaRPr lang="en-US"/>
        </a:p>
      </dgm:t>
    </dgm:pt>
    <dgm:pt modelId="{5690368A-A2A2-498E-8A9D-3F38F47F6E34}" type="sibTrans" cxnId="{66EE7707-43F4-4B4B-982E-D4C646F93ED6}">
      <dgm:prSet/>
      <dgm:spPr/>
      <dgm:t>
        <a:bodyPr/>
        <a:lstStyle/>
        <a:p>
          <a:endParaRPr lang="en-US"/>
        </a:p>
      </dgm:t>
    </dgm:pt>
    <dgm:pt modelId="{3D01A0F2-2BE8-4DC1-91F5-02EE7A9ED1D6}" type="pres">
      <dgm:prSet presAssocID="{A0C5F9D3-C665-4A70-A1A7-156E8B42A2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070A371-6555-4EE2-8F07-A11DABB4D9BA}" type="pres">
      <dgm:prSet presAssocID="{A0C5F9D3-C665-4A70-A1A7-156E8B42A20F}" presName="bkgdShp" presStyleLbl="alignAccFollowNode1" presStyleIdx="0" presStyleCnt="1"/>
      <dgm:spPr/>
      <dgm:t>
        <a:bodyPr/>
        <a:lstStyle/>
        <a:p>
          <a:endParaRPr lang="id-ID"/>
        </a:p>
      </dgm:t>
    </dgm:pt>
    <dgm:pt modelId="{9DEDB1B7-627C-4378-A48F-34DE470BF698}" type="pres">
      <dgm:prSet presAssocID="{A0C5F9D3-C665-4A70-A1A7-156E8B42A20F}" presName="linComp" presStyleCnt="0"/>
      <dgm:spPr/>
      <dgm:t>
        <a:bodyPr/>
        <a:lstStyle/>
        <a:p>
          <a:endParaRPr lang="id-ID"/>
        </a:p>
      </dgm:t>
    </dgm:pt>
    <dgm:pt modelId="{C4EDEA8D-DF99-4983-AE2C-B5A38A3FEFCE}" type="pres">
      <dgm:prSet presAssocID="{EFB44091-A771-419F-A4D8-9D601B56FEC6}" presName="compNode" presStyleCnt="0"/>
      <dgm:spPr/>
      <dgm:t>
        <a:bodyPr/>
        <a:lstStyle/>
        <a:p>
          <a:endParaRPr lang="id-ID"/>
        </a:p>
      </dgm:t>
    </dgm:pt>
    <dgm:pt modelId="{24C0DBE8-F7E2-422A-8FDC-616A7AC5991B}" type="pres">
      <dgm:prSet presAssocID="{EFB44091-A771-419F-A4D8-9D601B56FEC6}" presName="node" presStyleLbl="node1" presStyleIdx="0" presStyleCnt="3" custScaleX="2000000" custLinFactX="-51668" custLinFactNeighborX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3111CA-356F-447C-A172-C4ADAD5760B8}" type="pres">
      <dgm:prSet presAssocID="{EFB44091-A771-419F-A4D8-9D601B56FEC6}" presName="invisiNode" presStyleLbl="node1" presStyleIdx="0" presStyleCnt="3"/>
      <dgm:spPr/>
      <dgm:t>
        <a:bodyPr/>
        <a:lstStyle/>
        <a:p>
          <a:endParaRPr lang="id-ID"/>
        </a:p>
      </dgm:t>
    </dgm:pt>
    <dgm:pt modelId="{BFFAF528-12F6-4A85-A9E2-6DE6A1FA2013}" type="pres">
      <dgm:prSet presAssocID="{EFB44091-A771-419F-A4D8-9D601B56FEC6}" presName="imagNode" presStyleLbl="fgImgPlace1" presStyleIdx="0" presStyleCnt="3"/>
      <dgm:spPr/>
      <dgm:t>
        <a:bodyPr/>
        <a:lstStyle/>
        <a:p>
          <a:endParaRPr lang="id-ID"/>
        </a:p>
      </dgm:t>
    </dgm:pt>
    <dgm:pt modelId="{FA0D4C5F-F811-4402-B5B4-95A9FC93B262}" type="pres">
      <dgm:prSet presAssocID="{1AD959DE-12C3-4449-B3D0-F86C0A81C787}" presName="sibTrans" presStyleLbl="sibTrans2D1" presStyleIdx="0" presStyleCnt="0"/>
      <dgm:spPr/>
      <dgm:t>
        <a:bodyPr/>
        <a:lstStyle/>
        <a:p>
          <a:endParaRPr lang="id-ID"/>
        </a:p>
      </dgm:t>
    </dgm:pt>
    <dgm:pt modelId="{CD58BCD0-CDB9-499F-ADEF-FF354BCEDE85}" type="pres">
      <dgm:prSet presAssocID="{DB9BB66A-1E5E-42DB-A049-EF53B8400231}" presName="compNode" presStyleCnt="0"/>
      <dgm:spPr/>
      <dgm:t>
        <a:bodyPr/>
        <a:lstStyle/>
        <a:p>
          <a:endParaRPr lang="id-ID"/>
        </a:p>
      </dgm:t>
    </dgm:pt>
    <dgm:pt modelId="{78742203-5F88-4684-B009-966B900D57F4}" type="pres">
      <dgm:prSet presAssocID="{DB9BB66A-1E5E-42DB-A049-EF53B8400231}" presName="node" presStyleLbl="node1" presStyleIdx="1" presStyleCnt="3" custScaleX="20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4B5267-5294-4006-AB4A-52CBB1B667B4}" type="pres">
      <dgm:prSet presAssocID="{DB9BB66A-1E5E-42DB-A049-EF53B8400231}" presName="invisiNode" presStyleLbl="node1" presStyleIdx="1" presStyleCnt="3"/>
      <dgm:spPr/>
      <dgm:t>
        <a:bodyPr/>
        <a:lstStyle/>
        <a:p>
          <a:endParaRPr lang="id-ID"/>
        </a:p>
      </dgm:t>
    </dgm:pt>
    <dgm:pt modelId="{1135EBDF-54DA-4B12-88DA-FF8735B4D576}" type="pres">
      <dgm:prSet presAssocID="{DB9BB66A-1E5E-42DB-A049-EF53B8400231}" presName="imagNode" presStyleLbl="fgImgPlace1" presStyleIdx="1" presStyleCnt="3"/>
      <dgm:spPr/>
      <dgm:t>
        <a:bodyPr/>
        <a:lstStyle/>
        <a:p>
          <a:endParaRPr lang="id-ID"/>
        </a:p>
      </dgm:t>
    </dgm:pt>
    <dgm:pt modelId="{909FD9E4-4E19-437E-8E16-E65D675F1CC2}" type="pres">
      <dgm:prSet presAssocID="{5690368A-A2A2-498E-8A9D-3F38F47F6E34}" presName="sibTrans" presStyleLbl="sibTrans2D1" presStyleIdx="0" presStyleCnt="0"/>
      <dgm:spPr/>
      <dgm:t>
        <a:bodyPr/>
        <a:lstStyle/>
        <a:p>
          <a:endParaRPr lang="id-ID"/>
        </a:p>
      </dgm:t>
    </dgm:pt>
    <dgm:pt modelId="{0EF5C094-69E6-487B-8F1E-7F3B16543683}" type="pres">
      <dgm:prSet presAssocID="{E12CEB8E-3E05-4BB7-A895-3F676068D869}" presName="compNode" presStyleCnt="0"/>
      <dgm:spPr/>
      <dgm:t>
        <a:bodyPr/>
        <a:lstStyle/>
        <a:p>
          <a:endParaRPr lang="id-ID"/>
        </a:p>
      </dgm:t>
    </dgm:pt>
    <dgm:pt modelId="{12C41FC6-2F0E-4BB3-A8A2-5D07F0F04E7E}" type="pres">
      <dgm:prSet presAssocID="{E12CEB8E-3E05-4BB7-A895-3F676068D869}" presName="node" presStyleLbl="node1" presStyleIdx="2" presStyleCnt="3" custScaleX="2000000" custLinFactX="64307" custLinFactNeighborX="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92F70B-6CAA-4992-A4F6-843F6A2CFC15}" type="pres">
      <dgm:prSet presAssocID="{E12CEB8E-3E05-4BB7-A895-3F676068D869}" presName="invisiNode" presStyleLbl="node1" presStyleIdx="2" presStyleCnt="3"/>
      <dgm:spPr/>
      <dgm:t>
        <a:bodyPr/>
        <a:lstStyle/>
        <a:p>
          <a:endParaRPr lang="id-ID"/>
        </a:p>
      </dgm:t>
    </dgm:pt>
    <dgm:pt modelId="{5C9A59AB-2C76-477B-8D3E-679C9F46D9EE}" type="pres">
      <dgm:prSet presAssocID="{E12CEB8E-3E05-4BB7-A895-3F676068D869}" presName="imagNode" presStyleLbl="fgImgPlace1" presStyleIdx="2" presStyleCnt="3"/>
      <dgm:spPr/>
      <dgm:t>
        <a:bodyPr/>
        <a:lstStyle/>
        <a:p>
          <a:endParaRPr lang="id-ID"/>
        </a:p>
      </dgm:t>
    </dgm:pt>
  </dgm:ptLst>
  <dgm:cxnLst>
    <dgm:cxn modelId="{2591E6A1-C313-44BD-AB80-884086A32D8E}" srcId="{A0C5F9D3-C665-4A70-A1A7-156E8B42A20F}" destId="{EFB44091-A771-419F-A4D8-9D601B56FEC6}" srcOrd="0" destOrd="0" parTransId="{05D5C764-188E-4F5F-A817-16FE487C52CF}" sibTransId="{1AD959DE-12C3-4449-B3D0-F86C0A81C787}"/>
    <dgm:cxn modelId="{8C20392C-1EAD-4601-B571-E8A7CC9E8385}" type="presOf" srcId="{A0C5F9D3-C665-4A70-A1A7-156E8B42A20F}" destId="{3D01A0F2-2BE8-4DC1-91F5-02EE7A9ED1D6}" srcOrd="0" destOrd="0" presId="urn:microsoft.com/office/officeart/2005/8/layout/pList2#1"/>
    <dgm:cxn modelId="{5EAB0B3E-2ED0-4AD4-A473-EE9B2DFE9CFF}" srcId="{A0C5F9D3-C665-4A70-A1A7-156E8B42A20F}" destId="{E12CEB8E-3E05-4BB7-A895-3F676068D869}" srcOrd="2" destOrd="0" parTransId="{4482A325-C4B6-4B1A-A445-A2A23BAF839D}" sibTransId="{AE067A0C-5C9E-48ED-8848-45680627EC50}"/>
    <dgm:cxn modelId="{078DB5AD-7E49-44FF-940C-88B6D33AC003}" type="presOf" srcId="{EFB44091-A771-419F-A4D8-9D601B56FEC6}" destId="{24C0DBE8-F7E2-422A-8FDC-616A7AC5991B}" srcOrd="0" destOrd="0" presId="urn:microsoft.com/office/officeart/2005/8/layout/pList2#1"/>
    <dgm:cxn modelId="{75F148AF-C60C-423F-8B81-AA866393FC56}" type="presOf" srcId="{DB9BB66A-1E5E-42DB-A049-EF53B8400231}" destId="{78742203-5F88-4684-B009-966B900D57F4}" srcOrd="0" destOrd="0" presId="urn:microsoft.com/office/officeart/2005/8/layout/pList2#1"/>
    <dgm:cxn modelId="{40C99452-7AA4-426E-838F-F87B52AB07D1}" type="presOf" srcId="{1AD959DE-12C3-4449-B3D0-F86C0A81C787}" destId="{FA0D4C5F-F811-4402-B5B4-95A9FC93B262}" srcOrd="0" destOrd="0" presId="urn:microsoft.com/office/officeart/2005/8/layout/pList2#1"/>
    <dgm:cxn modelId="{66EE7707-43F4-4B4B-982E-D4C646F93ED6}" srcId="{A0C5F9D3-C665-4A70-A1A7-156E8B42A20F}" destId="{DB9BB66A-1E5E-42DB-A049-EF53B8400231}" srcOrd="1" destOrd="0" parTransId="{5EE6918E-5CDE-477F-9191-C34064764881}" sibTransId="{5690368A-A2A2-498E-8A9D-3F38F47F6E34}"/>
    <dgm:cxn modelId="{0F2D35B4-2AE4-49AB-B09F-85081A1F610E}" type="presOf" srcId="{E12CEB8E-3E05-4BB7-A895-3F676068D869}" destId="{12C41FC6-2F0E-4BB3-A8A2-5D07F0F04E7E}" srcOrd="0" destOrd="0" presId="urn:microsoft.com/office/officeart/2005/8/layout/pList2#1"/>
    <dgm:cxn modelId="{51169797-9B01-4C0E-9721-10DFE1E27B98}" type="presOf" srcId="{5690368A-A2A2-498E-8A9D-3F38F47F6E34}" destId="{909FD9E4-4E19-437E-8E16-E65D675F1CC2}" srcOrd="0" destOrd="0" presId="urn:microsoft.com/office/officeart/2005/8/layout/pList2#1"/>
    <dgm:cxn modelId="{017863C6-5CD9-4CED-B4B6-C2BEBD33B684}" type="presParOf" srcId="{3D01A0F2-2BE8-4DC1-91F5-02EE7A9ED1D6}" destId="{7070A371-6555-4EE2-8F07-A11DABB4D9BA}" srcOrd="0" destOrd="0" presId="urn:microsoft.com/office/officeart/2005/8/layout/pList2#1"/>
    <dgm:cxn modelId="{7A0D0CBE-BE01-4E5F-B7B1-D66DDC1C13D9}" type="presParOf" srcId="{3D01A0F2-2BE8-4DC1-91F5-02EE7A9ED1D6}" destId="{9DEDB1B7-627C-4378-A48F-34DE470BF698}" srcOrd="1" destOrd="0" presId="urn:microsoft.com/office/officeart/2005/8/layout/pList2#1"/>
    <dgm:cxn modelId="{CA1CB5C1-FCED-401D-9196-1BEB6611FD9F}" type="presParOf" srcId="{9DEDB1B7-627C-4378-A48F-34DE470BF698}" destId="{C4EDEA8D-DF99-4983-AE2C-B5A38A3FEFCE}" srcOrd="0" destOrd="0" presId="urn:microsoft.com/office/officeart/2005/8/layout/pList2#1"/>
    <dgm:cxn modelId="{C1544E78-76D1-4B77-BD5A-E4B8EF872FF2}" type="presParOf" srcId="{C4EDEA8D-DF99-4983-AE2C-B5A38A3FEFCE}" destId="{24C0DBE8-F7E2-422A-8FDC-616A7AC5991B}" srcOrd="0" destOrd="0" presId="urn:microsoft.com/office/officeart/2005/8/layout/pList2#1"/>
    <dgm:cxn modelId="{A92E8757-B9E8-4AD8-A538-05128C5A6F35}" type="presParOf" srcId="{C4EDEA8D-DF99-4983-AE2C-B5A38A3FEFCE}" destId="{713111CA-356F-447C-A172-C4ADAD5760B8}" srcOrd="1" destOrd="0" presId="urn:microsoft.com/office/officeart/2005/8/layout/pList2#1"/>
    <dgm:cxn modelId="{737B74A7-F4D5-4D78-9574-63AB906DD0D8}" type="presParOf" srcId="{C4EDEA8D-DF99-4983-AE2C-B5A38A3FEFCE}" destId="{BFFAF528-12F6-4A85-A9E2-6DE6A1FA2013}" srcOrd="2" destOrd="0" presId="urn:microsoft.com/office/officeart/2005/8/layout/pList2#1"/>
    <dgm:cxn modelId="{47C0AC94-B98A-46A6-A0B1-86D9AF2981CD}" type="presParOf" srcId="{9DEDB1B7-627C-4378-A48F-34DE470BF698}" destId="{FA0D4C5F-F811-4402-B5B4-95A9FC93B262}" srcOrd="1" destOrd="0" presId="urn:microsoft.com/office/officeart/2005/8/layout/pList2#1"/>
    <dgm:cxn modelId="{01950552-3C19-4B4B-84E7-442FD3C9C3F1}" type="presParOf" srcId="{9DEDB1B7-627C-4378-A48F-34DE470BF698}" destId="{CD58BCD0-CDB9-499F-ADEF-FF354BCEDE85}" srcOrd="2" destOrd="0" presId="urn:microsoft.com/office/officeart/2005/8/layout/pList2#1"/>
    <dgm:cxn modelId="{7E08B020-422D-4436-B077-7C19A4B60C42}" type="presParOf" srcId="{CD58BCD0-CDB9-499F-ADEF-FF354BCEDE85}" destId="{78742203-5F88-4684-B009-966B900D57F4}" srcOrd="0" destOrd="0" presId="urn:microsoft.com/office/officeart/2005/8/layout/pList2#1"/>
    <dgm:cxn modelId="{9CAE189C-1B0F-496C-9276-00CEE539080D}" type="presParOf" srcId="{CD58BCD0-CDB9-499F-ADEF-FF354BCEDE85}" destId="{814B5267-5294-4006-AB4A-52CBB1B667B4}" srcOrd="1" destOrd="0" presId="urn:microsoft.com/office/officeart/2005/8/layout/pList2#1"/>
    <dgm:cxn modelId="{283D4E70-3125-4031-9645-2812468CC715}" type="presParOf" srcId="{CD58BCD0-CDB9-499F-ADEF-FF354BCEDE85}" destId="{1135EBDF-54DA-4B12-88DA-FF8735B4D576}" srcOrd="2" destOrd="0" presId="urn:microsoft.com/office/officeart/2005/8/layout/pList2#1"/>
    <dgm:cxn modelId="{29C249CF-60A7-4D57-81BA-46BC85B8F975}" type="presParOf" srcId="{9DEDB1B7-627C-4378-A48F-34DE470BF698}" destId="{909FD9E4-4E19-437E-8E16-E65D675F1CC2}" srcOrd="3" destOrd="0" presId="urn:microsoft.com/office/officeart/2005/8/layout/pList2#1"/>
    <dgm:cxn modelId="{062025FD-CFC3-4F1F-9D97-113FC8A71941}" type="presParOf" srcId="{9DEDB1B7-627C-4378-A48F-34DE470BF698}" destId="{0EF5C094-69E6-487B-8F1E-7F3B16543683}" srcOrd="4" destOrd="0" presId="urn:microsoft.com/office/officeart/2005/8/layout/pList2#1"/>
    <dgm:cxn modelId="{6297082A-A928-4FE9-A272-4316772CDCB4}" type="presParOf" srcId="{0EF5C094-69E6-487B-8F1E-7F3B16543683}" destId="{12C41FC6-2F0E-4BB3-A8A2-5D07F0F04E7E}" srcOrd="0" destOrd="0" presId="urn:microsoft.com/office/officeart/2005/8/layout/pList2#1"/>
    <dgm:cxn modelId="{FD46C5A4-8944-4A1C-AABE-2495DDABE13B}" type="presParOf" srcId="{0EF5C094-69E6-487B-8F1E-7F3B16543683}" destId="{2692F70B-6CAA-4992-A4F6-843F6A2CFC15}" srcOrd="1" destOrd="0" presId="urn:microsoft.com/office/officeart/2005/8/layout/pList2#1"/>
    <dgm:cxn modelId="{0760B706-CBEC-4454-9967-294209170B16}" type="presParOf" srcId="{0EF5C094-69E6-487B-8F1E-7F3B16543683}" destId="{5C9A59AB-2C76-477B-8D3E-679C9F46D9EE}" srcOrd="2" destOrd="0" presId="urn:microsoft.com/office/officeart/2005/8/layout/pList2#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7ABDFB-4B8E-4D9A-B024-38F2E9DF9FDC}" type="doc">
      <dgm:prSet loTypeId="urn:microsoft.com/office/officeart/2005/8/layout/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2A0296-6D35-4F4F-B1B3-3B315BF24D63}">
      <dgm:prSet phldrT="[Text]"/>
      <dgm:spPr/>
      <dgm:t>
        <a:bodyPr/>
        <a:lstStyle/>
        <a:p>
          <a:r>
            <a:rPr lang="en-US" dirty="0" smtClean="0"/>
            <a:t>Involvement</a:t>
          </a:r>
          <a:endParaRPr lang="en-US" dirty="0"/>
        </a:p>
      </dgm:t>
    </dgm:pt>
    <dgm:pt modelId="{8B76FA77-47B5-4C09-B403-398A0BD64114}" type="parTrans" cxnId="{92FD7117-F7C7-4005-9A31-EFAFCDF84F79}">
      <dgm:prSet/>
      <dgm:spPr/>
      <dgm:t>
        <a:bodyPr/>
        <a:lstStyle/>
        <a:p>
          <a:endParaRPr lang="en-US"/>
        </a:p>
      </dgm:t>
    </dgm:pt>
    <dgm:pt modelId="{A2F5FAF6-AF65-4BEB-8340-3F0C318B44D1}" type="sibTrans" cxnId="{92FD7117-F7C7-4005-9A31-EFAFCDF84F79}">
      <dgm:prSet/>
      <dgm:spPr/>
      <dgm:t>
        <a:bodyPr/>
        <a:lstStyle/>
        <a:p>
          <a:endParaRPr lang="en-US"/>
        </a:p>
      </dgm:t>
    </dgm:pt>
    <dgm:pt modelId="{92B6B927-3DE5-40B7-9C66-7B17A74AD9FE}">
      <dgm:prSet phldrT="[Text]" custT="1"/>
      <dgm:spPr/>
      <dgm:t>
        <a:bodyPr/>
        <a:lstStyle/>
        <a:p>
          <a:r>
            <a:rPr lang="en-US" sz="2000" dirty="0" smtClean="0"/>
            <a:t>Student Olympiad</a:t>
          </a:r>
          <a:endParaRPr lang="en-US" sz="2000" dirty="0"/>
        </a:p>
      </dgm:t>
    </dgm:pt>
    <dgm:pt modelId="{7C9B388A-51F4-4EF2-BE10-9F0312ACE611}" type="parTrans" cxnId="{F91307F5-677A-4998-9EAE-10231A393A23}">
      <dgm:prSet/>
      <dgm:spPr/>
      <dgm:t>
        <a:bodyPr/>
        <a:lstStyle/>
        <a:p>
          <a:endParaRPr lang="en-US"/>
        </a:p>
      </dgm:t>
    </dgm:pt>
    <dgm:pt modelId="{9AAA2BAB-4C2B-429A-BC29-7536D47EE79F}" type="sibTrans" cxnId="{F91307F5-677A-4998-9EAE-10231A393A23}">
      <dgm:prSet/>
      <dgm:spPr/>
      <dgm:t>
        <a:bodyPr/>
        <a:lstStyle/>
        <a:p>
          <a:endParaRPr lang="en-US"/>
        </a:p>
      </dgm:t>
    </dgm:pt>
    <dgm:pt modelId="{24DBF533-C1C0-4569-BB2C-502EFFA95F77}">
      <dgm:prSet phldrT="[Text]"/>
      <dgm:spPr/>
      <dgm:t>
        <a:bodyPr/>
        <a:lstStyle/>
        <a:p>
          <a:r>
            <a:rPr lang="en-US" dirty="0" smtClean="0"/>
            <a:t>Management Excellent</a:t>
          </a:r>
          <a:endParaRPr lang="en-US" dirty="0"/>
        </a:p>
      </dgm:t>
    </dgm:pt>
    <dgm:pt modelId="{D0ACC6C1-134B-4272-807D-A8C059A9B5C0}" type="parTrans" cxnId="{65F742B8-E358-424B-8EB2-6DA26418E0D2}">
      <dgm:prSet/>
      <dgm:spPr/>
      <dgm:t>
        <a:bodyPr/>
        <a:lstStyle/>
        <a:p>
          <a:endParaRPr lang="en-US"/>
        </a:p>
      </dgm:t>
    </dgm:pt>
    <dgm:pt modelId="{E1740097-F159-4BA3-B0A6-43B505426DFE}" type="sibTrans" cxnId="{65F742B8-E358-424B-8EB2-6DA26418E0D2}">
      <dgm:prSet/>
      <dgm:spPr/>
      <dgm:t>
        <a:bodyPr/>
        <a:lstStyle/>
        <a:p>
          <a:endParaRPr lang="en-US"/>
        </a:p>
      </dgm:t>
    </dgm:pt>
    <dgm:pt modelId="{DFA093F7-1138-42D2-87FF-74627B55BF44}">
      <dgm:prSet phldrT="[Text]" custT="1"/>
      <dgm:spPr/>
      <dgm:t>
        <a:bodyPr/>
        <a:lstStyle/>
        <a:p>
          <a:r>
            <a:rPr lang="en-US" sz="1100" dirty="0" smtClean="0"/>
            <a:t>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Internal Workshop on  “Two Years Reflection of Telkom University”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4449C94A-F7C2-407A-AB67-AFA58BCAE8C0}" type="parTrans" cxnId="{126D8A0B-622A-4537-80A0-63763B124CE4}">
      <dgm:prSet/>
      <dgm:spPr/>
      <dgm:t>
        <a:bodyPr/>
        <a:lstStyle/>
        <a:p>
          <a:endParaRPr lang="en-US"/>
        </a:p>
      </dgm:t>
    </dgm:pt>
    <dgm:pt modelId="{80A172A8-03F1-4C43-AE0E-603D657E0C1C}" type="sibTrans" cxnId="{126D8A0B-622A-4537-80A0-63763B124CE4}">
      <dgm:prSet/>
      <dgm:spPr/>
      <dgm:t>
        <a:bodyPr/>
        <a:lstStyle/>
        <a:p>
          <a:endParaRPr lang="en-US"/>
        </a:p>
      </dgm:t>
    </dgm:pt>
    <dgm:pt modelId="{5E53D5ED-8C72-402F-9F8B-9507A6E8B0D9}">
      <dgm:prSet phldrT="[Text]"/>
      <dgm:spPr/>
      <dgm:t>
        <a:bodyPr/>
        <a:lstStyle/>
        <a:p>
          <a:r>
            <a:rPr lang="en-US" dirty="0" smtClean="0"/>
            <a:t>National Contribution</a:t>
          </a:r>
          <a:endParaRPr lang="en-US" dirty="0"/>
        </a:p>
      </dgm:t>
    </dgm:pt>
    <dgm:pt modelId="{9800A952-C9F7-4972-9071-DD5B8E435B62}" type="parTrans" cxnId="{E91667E7-DA9E-4EF4-B71A-7CBBD762C4D1}">
      <dgm:prSet/>
      <dgm:spPr/>
      <dgm:t>
        <a:bodyPr/>
        <a:lstStyle/>
        <a:p>
          <a:endParaRPr lang="en-US"/>
        </a:p>
      </dgm:t>
    </dgm:pt>
    <dgm:pt modelId="{94DAC873-FFE6-4FB0-B2CD-EFC5A6F52EB3}" type="sibTrans" cxnId="{E91667E7-DA9E-4EF4-B71A-7CBBD762C4D1}">
      <dgm:prSet/>
      <dgm:spPr/>
      <dgm:t>
        <a:bodyPr/>
        <a:lstStyle/>
        <a:p>
          <a:endParaRPr lang="en-US"/>
        </a:p>
      </dgm:t>
    </dgm:pt>
    <dgm:pt modelId="{DDC22836-7181-448B-A445-A11735F452B0}">
      <dgm:prSet phldrT="[Text]"/>
      <dgm:spPr/>
      <dgm:t>
        <a:bodyPr/>
        <a:lstStyle/>
        <a:p>
          <a:r>
            <a:rPr lang="en-US" dirty="0" smtClean="0"/>
            <a:t> Community Service Program</a:t>
          </a:r>
          <a:endParaRPr lang="en-US" dirty="0"/>
        </a:p>
      </dgm:t>
    </dgm:pt>
    <dgm:pt modelId="{2D8D1508-1B4D-4F45-A55B-918B41A84930}" type="parTrans" cxnId="{0ACA6D57-9D2A-49B2-A0F8-03F0E0BE298F}">
      <dgm:prSet/>
      <dgm:spPr/>
      <dgm:t>
        <a:bodyPr/>
        <a:lstStyle/>
        <a:p>
          <a:endParaRPr lang="en-US"/>
        </a:p>
      </dgm:t>
    </dgm:pt>
    <dgm:pt modelId="{F93A63A8-A50A-4A4B-BEA0-E8714268DE27}" type="sibTrans" cxnId="{0ACA6D57-9D2A-49B2-A0F8-03F0E0BE298F}">
      <dgm:prSet/>
      <dgm:spPr/>
      <dgm:t>
        <a:bodyPr/>
        <a:lstStyle/>
        <a:p>
          <a:endParaRPr lang="en-US"/>
        </a:p>
      </dgm:t>
    </dgm:pt>
    <dgm:pt modelId="{FCB331F2-0472-41D4-A9FF-88DA3D4598E3}">
      <dgm:prSet phldrT="[Text]"/>
      <dgm:spPr/>
      <dgm:t>
        <a:bodyPr/>
        <a:lstStyle/>
        <a:p>
          <a:r>
            <a:rPr lang="en-US" dirty="0" smtClean="0"/>
            <a:t>Seminar and ICT Award</a:t>
          </a:r>
          <a:endParaRPr lang="en-US" dirty="0"/>
        </a:p>
      </dgm:t>
    </dgm:pt>
    <dgm:pt modelId="{45069F51-5329-4821-9073-757C1A4F74B8}" type="parTrans" cxnId="{D25478E9-906E-4BAB-9624-F2149E567526}">
      <dgm:prSet/>
      <dgm:spPr/>
      <dgm:t>
        <a:bodyPr/>
        <a:lstStyle/>
        <a:p>
          <a:endParaRPr lang="en-US"/>
        </a:p>
      </dgm:t>
    </dgm:pt>
    <dgm:pt modelId="{FFFA3E54-1B38-4044-A90B-72EF2471AC99}" type="sibTrans" cxnId="{D25478E9-906E-4BAB-9624-F2149E567526}">
      <dgm:prSet/>
      <dgm:spPr/>
      <dgm:t>
        <a:bodyPr/>
        <a:lstStyle/>
        <a:p>
          <a:endParaRPr lang="en-US"/>
        </a:p>
      </dgm:t>
    </dgm:pt>
    <dgm:pt modelId="{5635725B-651A-0A40-B0C9-3D41E5E109CB}">
      <dgm:prSet phldrT="[Text]" custT="1"/>
      <dgm:spPr/>
      <dgm:t>
        <a:bodyPr/>
        <a:lstStyle/>
        <a:p>
          <a:r>
            <a:rPr lang="en-US" sz="2000" dirty="0" smtClean="0"/>
            <a:t>HR Competition and award</a:t>
          </a:r>
          <a:endParaRPr lang="en-US" sz="2000" dirty="0"/>
        </a:p>
      </dgm:t>
    </dgm:pt>
    <dgm:pt modelId="{F8136E3F-A8B7-0444-88A8-C6A5C02255C0}" type="parTrans" cxnId="{724AA703-01A1-DE42-A11E-6533E797D377}">
      <dgm:prSet/>
      <dgm:spPr/>
      <dgm:t>
        <a:bodyPr/>
        <a:lstStyle/>
        <a:p>
          <a:endParaRPr lang="en-US"/>
        </a:p>
      </dgm:t>
    </dgm:pt>
    <dgm:pt modelId="{66CE008A-CD5D-7445-83C8-AA04D6289645}" type="sibTrans" cxnId="{724AA703-01A1-DE42-A11E-6533E797D377}">
      <dgm:prSet/>
      <dgm:spPr/>
      <dgm:t>
        <a:bodyPr/>
        <a:lstStyle/>
        <a:p>
          <a:endParaRPr lang="en-US"/>
        </a:p>
      </dgm:t>
    </dgm:pt>
    <dgm:pt modelId="{DA3BB093-31CF-DF4F-8148-A77F11949AD0}">
      <dgm:prSet phldrT="[Text]" custT="1"/>
      <dgm:spPr/>
      <dgm:t>
        <a:bodyPr/>
        <a:lstStyle/>
        <a:p>
          <a:r>
            <a:rPr lang="en-US" sz="2000" dirty="0" err="1" smtClean="0"/>
            <a:t>dll</a:t>
          </a:r>
          <a:endParaRPr lang="en-US" sz="2000" dirty="0"/>
        </a:p>
      </dgm:t>
    </dgm:pt>
    <dgm:pt modelId="{D1980932-DF34-014C-BA20-AF0E94B024CB}" type="parTrans" cxnId="{30353291-7461-FF4E-A750-F64F0E33B672}">
      <dgm:prSet/>
      <dgm:spPr/>
      <dgm:t>
        <a:bodyPr/>
        <a:lstStyle/>
        <a:p>
          <a:endParaRPr lang="en-US"/>
        </a:p>
      </dgm:t>
    </dgm:pt>
    <dgm:pt modelId="{AC34301F-9644-B54E-A4FB-5FF5FCC8F2E6}" type="sibTrans" cxnId="{30353291-7461-FF4E-A750-F64F0E33B672}">
      <dgm:prSet/>
      <dgm:spPr/>
      <dgm:t>
        <a:bodyPr/>
        <a:lstStyle/>
        <a:p>
          <a:endParaRPr lang="en-US"/>
        </a:p>
      </dgm:t>
    </dgm:pt>
    <dgm:pt modelId="{FE0F82B3-BDE4-734E-82B2-6F73A97AE59F}">
      <dgm:prSet phldrT="[Text]"/>
      <dgm:spPr/>
      <dgm:t>
        <a:bodyPr/>
        <a:lstStyle/>
        <a:p>
          <a:r>
            <a:rPr lang="en-US" dirty="0" smtClean="0"/>
            <a:t>SMU and SMK program and award</a:t>
          </a:r>
          <a:endParaRPr lang="en-US" dirty="0"/>
        </a:p>
      </dgm:t>
    </dgm:pt>
    <dgm:pt modelId="{074512B7-9FB1-BD41-92AE-5FB94A6A180A}" type="parTrans" cxnId="{958D6F52-19AA-D040-A092-1446C27D830A}">
      <dgm:prSet/>
      <dgm:spPr/>
      <dgm:t>
        <a:bodyPr/>
        <a:lstStyle/>
        <a:p>
          <a:endParaRPr lang="en-US"/>
        </a:p>
      </dgm:t>
    </dgm:pt>
    <dgm:pt modelId="{005F0F47-F975-DD4E-B3BA-AA49F923C45E}" type="sibTrans" cxnId="{958D6F52-19AA-D040-A092-1446C27D830A}">
      <dgm:prSet/>
      <dgm:spPr/>
      <dgm:t>
        <a:bodyPr/>
        <a:lstStyle/>
        <a:p>
          <a:endParaRPr lang="en-US"/>
        </a:p>
      </dgm:t>
    </dgm:pt>
    <dgm:pt modelId="{8F8E6DF6-C0C7-5F47-9572-51F005539DB3}">
      <dgm:prSet phldrT="[Text]"/>
      <dgm:spPr/>
      <dgm:t>
        <a:bodyPr/>
        <a:lstStyle/>
        <a:p>
          <a:r>
            <a:rPr lang="en-US" dirty="0" smtClean="0"/>
            <a:t>ICT Expo</a:t>
          </a:r>
          <a:endParaRPr lang="en-US" dirty="0"/>
        </a:p>
      </dgm:t>
    </dgm:pt>
    <dgm:pt modelId="{269BF6AF-8447-B240-A24C-7E46C5AFDC58}" type="parTrans" cxnId="{1067A9A4-62DA-564A-BC5D-AAE76B7D75A5}">
      <dgm:prSet/>
      <dgm:spPr/>
      <dgm:t>
        <a:bodyPr/>
        <a:lstStyle/>
        <a:p>
          <a:endParaRPr lang="en-US"/>
        </a:p>
      </dgm:t>
    </dgm:pt>
    <dgm:pt modelId="{5BEB2A80-A579-7844-A754-FC4D6F8787FD}" type="sibTrans" cxnId="{1067A9A4-62DA-564A-BC5D-AAE76B7D75A5}">
      <dgm:prSet/>
      <dgm:spPr/>
      <dgm:t>
        <a:bodyPr/>
        <a:lstStyle/>
        <a:p>
          <a:endParaRPr lang="en-US"/>
        </a:p>
      </dgm:t>
    </dgm:pt>
    <dgm:pt modelId="{8F23D7D9-4722-8F41-8E3F-C9D0C6CF7C89}">
      <dgm:prSet phldrT="[Text]"/>
      <dgm:spPr/>
      <dgm:t>
        <a:bodyPr/>
        <a:lstStyle/>
        <a:p>
          <a:r>
            <a:rPr lang="en-US" dirty="0" smtClean="0"/>
            <a:t>International Conferences</a:t>
          </a:r>
          <a:endParaRPr lang="en-US" dirty="0"/>
        </a:p>
      </dgm:t>
    </dgm:pt>
    <dgm:pt modelId="{16091B33-98F7-D94D-B564-E0CD98B51C9D}" type="parTrans" cxnId="{A6265256-B27D-4143-9B60-041431B53C68}">
      <dgm:prSet/>
      <dgm:spPr/>
      <dgm:t>
        <a:bodyPr/>
        <a:lstStyle/>
        <a:p>
          <a:endParaRPr lang="en-US"/>
        </a:p>
      </dgm:t>
    </dgm:pt>
    <dgm:pt modelId="{531E1E66-E5E8-2A4C-B098-7DFEA91EF1F9}" type="sibTrans" cxnId="{A6265256-B27D-4143-9B60-041431B53C68}">
      <dgm:prSet/>
      <dgm:spPr/>
      <dgm:t>
        <a:bodyPr/>
        <a:lstStyle/>
        <a:p>
          <a:endParaRPr lang="en-US"/>
        </a:p>
      </dgm:t>
    </dgm:pt>
    <dgm:pt modelId="{3C5EE455-A05F-4927-A106-CBA49BA0F70C}" type="pres">
      <dgm:prSet presAssocID="{C27ABDFB-4B8E-4D9A-B024-38F2E9DF9F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BE82D-266A-4BC4-9132-DF20D640C446}" type="pres">
      <dgm:prSet presAssocID="{5E53D5ED-8C72-402F-9F8B-9507A6E8B0D9}" presName="boxAndChildren" presStyleCnt="0"/>
      <dgm:spPr/>
      <dgm:t>
        <a:bodyPr/>
        <a:lstStyle/>
        <a:p>
          <a:endParaRPr lang="id-ID"/>
        </a:p>
      </dgm:t>
    </dgm:pt>
    <dgm:pt modelId="{6B9F5A62-8ADB-464F-B511-70226949E115}" type="pres">
      <dgm:prSet presAssocID="{5E53D5ED-8C72-402F-9F8B-9507A6E8B0D9}" presName="parentTextBox" presStyleLbl="node1" presStyleIdx="0" presStyleCnt="3"/>
      <dgm:spPr/>
      <dgm:t>
        <a:bodyPr/>
        <a:lstStyle/>
        <a:p>
          <a:endParaRPr lang="en-US"/>
        </a:p>
      </dgm:t>
    </dgm:pt>
    <dgm:pt modelId="{37EDF015-B341-400E-989D-17DC7CFCB14D}" type="pres">
      <dgm:prSet presAssocID="{5E53D5ED-8C72-402F-9F8B-9507A6E8B0D9}" presName="entireBox" presStyleLbl="node1" presStyleIdx="0" presStyleCnt="3"/>
      <dgm:spPr/>
      <dgm:t>
        <a:bodyPr/>
        <a:lstStyle/>
        <a:p>
          <a:endParaRPr lang="en-US"/>
        </a:p>
      </dgm:t>
    </dgm:pt>
    <dgm:pt modelId="{137B8FAF-0AB1-422D-9C68-C7FF15A4C857}" type="pres">
      <dgm:prSet presAssocID="{5E53D5ED-8C72-402F-9F8B-9507A6E8B0D9}" presName="descendantBox" presStyleCnt="0"/>
      <dgm:spPr/>
      <dgm:t>
        <a:bodyPr/>
        <a:lstStyle/>
        <a:p>
          <a:endParaRPr lang="id-ID"/>
        </a:p>
      </dgm:t>
    </dgm:pt>
    <dgm:pt modelId="{0AE4D150-C8B2-4C17-A1E5-04D838871115}" type="pres">
      <dgm:prSet presAssocID="{DDC22836-7181-448B-A445-A11735F452B0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03E24-2926-46BB-BB2C-5E77D3966CF4}" type="pres">
      <dgm:prSet presAssocID="{8F23D7D9-4722-8F41-8E3F-C9D0C6CF7C89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01803-5B0C-4214-8B1F-BE61FF6D7A36}" type="pres">
      <dgm:prSet presAssocID="{FE0F82B3-BDE4-734E-82B2-6F73A97AE59F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C2604-BF07-4CAF-A2B3-CFD1386ACA87}" type="pres">
      <dgm:prSet presAssocID="{8F8E6DF6-C0C7-5F47-9572-51F005539DB3}" presName="childTextBox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F170E-EAA0-498A-89E2-3B4638EA2C53}" type="pres">
      <dgm:prSet presAssocID="{FCB331F2-0472-41D4-A9FF-88DA3D4598E3}" presName="childTextBox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D7298-2754-4690-929E-98377C7B7B66}" type="pres">
      <dgm:prSet presAssocID="{E1740097-F159-4BA3-B0A6-43B505426DFE}" presName="sp" presStyleCnt="0"/>
      <dgm:spPr/>
      <dgm:t>
        <a:bodyPr/>
        <a:lstStyle/>
        <a:p>
          <a:endParaRPr lang="id-ID"/>
        </a:p>
      </dgm:t>
    </dgm:pt>
    <dgm:pt modelId="{C2A15C18-7116-438B-823B-01F4E9BDA1C9}" type="pres">
      <dgm:prSet presAssocID="{24DBF533-C1C0-4569-BB2C-502EFFA95F77}" presName="arrowAndChildren" presStyleCnt="0"/>
      <dgm:spPr/>
      <dgm:t>
        <a:bodyPr/>
        <a:lstStyle/>
        <a:p>
          <a:endParaRPr lang="id-ID"/>
        </a:p>
      </dgm:t>
    </dgm:pt>
    <dgm:pt modelId="{0CF5C53E-EC25-4D0C-BB83-038DA2C89B64}" type="pres">
      <dgm:prSet presAssocID="{24DBF533-C1C0-4569-BB2C-502EFFA95F77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54C05D6-9C8B-41E4-87BC-3FCE8FA164DA}" type="pres">
      <dgm:prSet presAssocID="{24DBF533-C1C0-4569-BB2C-502EFFA95F77}" presName="arrow" presStyleLbl="node1" presStyleIdx="1" presStyleCnt="3"/>
      <dgm:spPr/>
      <dgm:t>
        <a:bodyPr/>
        <a:lstStyle/>
        <a:p>
          <a:endParaRPr lang="en-US"/>
        </a:p>
      </dgm:t>
    </dgm:pt>
    <dgm:pt modelId="{6B75E6B1-F15B-4EAF-9E0A-340C6301A0E4}" type="pres">
      <dgm:prSet presAssocID="{24DBF533-C1C0-4569-BB2C-502EFFA95F77}" presName="descendantArrow" presStyleCnt="0"/>
      <dgm:spPr/>
      <dgm:t>
        <a:bodyPr/>
        <a:lstStyle/>
        <a:p>
          <a:endParaRPr lang="id-ID"/>
        </a:p>
      </dgm:t>
    </dgm:pt>
    <dgm:pt modelId="{CA760279-FD16-4945-9A12-C2087FA876F1}" type="pres">
      <dgm:prSet presAssocID="{DFA093F7-1138-42D2-87FF-74627B55BF44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06A5D-41E0-47AD-84FE-1CC8BD2DB21E}" type="pres">
      <dgm:prSet presAssocID="{A2F5FAF6-AF65-4BEB-8340-3F0C318B44D1}" presName="sp" presStyleCnt="0"/>
      <dgm:spPr/>
      <dgm:t>
        <a:bodyPr/>
        <a:lstStyle/>
        <a:p>
          <a:endParaRPr lang="id-ID"/>
        </a:p>
      </dgm:t>
    </dgm:pt>
    <dgm:pt modelId="{F55FBEA7-173B-43F2-8A45-A2009BA59864}" type="pres">
      <dgm:prSet presAssocID="{B72A0296-6D35-4F4F-B1B3-3B315BF24D63}" presName="arrowAndChildren" presStyleCnt="0"/>
      <dgm:spPr/>
      <dgm:t>
        <a:bodyPr/>
        <a:lstStyle/>
        <a:p>
          <a:endParaRPr lang="id-ID"/>
        </a:p>
      </dgm:t>
    </dgm:pt>
    <dgm:pt modelId="{F0C3C5F5-7080-404D-9BBC-C2087E0788F4}" type="pres">
      <dgm:prSet presAssocID="{B72A0296-6D35-4F4F-B1B3-3B315BF24D6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64F469F-F3E2-4DC9-97F2-93169A1B45A0}" type="pres">
      <dgm:prSet presAssocID="{B72A0296-6D35-4F4F-B1B3-3B315BF24D63}" presName="arrow" presStyleLbl="node1" presStyleIdx="2" presStyleCnt="3"/>
      <dgm:spPr/>
      <dgm:t>
        <a:bodyPr/>
        <a:lstStyle/>
        <a:p>
          <a:endParaRPr lang="en-US"/>
        </a:p>
      </dgm:t>
    </dgm:pt>
    <dgm:pt modelId="{F055D34D-43F5-4D44-A7D3-2E2943F67747}" type="pres">
      <dgm:prSet presAssocID="{B72A0296-6D35-4F4F-B1B3-3B315BF24D63}" presName="descendantArrow" presStyleCnt="0"/>
      <dgm:spPr/>
      <dgm:t>
        <a:bodyPr/>
        <a:lstStyle/>
        <a:p>
          <a:endParaRPr lang="id-ID"/>
        </a:p>
      </dgm:t>
    </dgm:pt>
    <dgm:pt modelId="{E4219F59-A571-46F0-BE55-FF644BD54BFB}" type="pres">
      <dgm:prSet presAssocID="{92B6B927-3DE5-40B7-9C66-7B17A74AD9FE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ECCB6-23BA-4E0C-BFD3-F49300B54429}" type="pres">
      <dgm:prSet presAssocID="{5635725B-651A-0A40-B0C9-3D41E5E109CB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2A9A3-1DF0-4797-A382-9F9F77E145D5}" type="pres">
      <dgm:prSet presAssocID="{DA3BB093-31CF-DF4F-8148-A77F11949AD0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57C04-3FD7-493F-8915-C992ACEBAC8A}" type="presOf" srcId="{B72A0296-6D35-4F4F-B1B3-3B315BF24D63}" destId="{F0C3C5F5-7080-404D-9BBC-C2087E0788F4}" srcOrd="0" destOrd="0" presId="urn:microsoft.com/office/officeart/2005/8/layout/process4"/>
    <dgm:cxn modelId="{F91307F5-677A-4998-9EAE-10231A393A23}" srcId="{B72A0296-6D35-4F4F-B1B3-3B315BF24D63}" destId="{92B6B927-3DE5-40B7-9C66-7B17A74AD9FE}" srcOrd="0" destOrd="0" parTransId="{7C9B388A-51F4-4EF2-BE10-9F0312ACE611}" sibTransId="{9AAA2BAB-4C2B-429A-BC29-7536D47EE79F}"/>
    <dgm:cxn modelId="{2A65E1B9-6F1A-4D35-B395-4A833D71E101}" type="presOf" srcId="{DA3BB093-31CF-DF4F-8148-A77F11949AD0}" destId="{2FA2A9A3-1DF0-4797-A382-9F9F77E145D5}" srcOrd="0" destOrd="0" presId="urn:microsoft.com/office/officeart/2005/8/layout/process4"/>
    <dgm:cxn modelId="{AFB1EFBF-CFCD-474B-9DBE-0D5386A25BC4}" type="presOf" srcId="{5E53D5ED-8C72-402F-9F8B-9507A6E8B0D9}" destId="{6B9F5A62-8ADB-464F-B511-70226949E115}" srcOrd="0" destOrd="0" presId="urn:microsoft.com/office/officeart/2005/8/layout/process4"/>
    <dgm:cxn modelId="{C6BC8BAF-8A4D-4902-B722-FF97724C5491}" type="presOf" srcId="{DDC22836-7181-448B-A445-A11735F452B0}" destId="{0AE4D150-C8B2-4C17-A1E5-04D838871115}" srcOrd="0" destOrd="0" presId="urn:microsoft.com/office/officeart/2005/8/layout/process4"/>
    <dgm:cxn modelId="{F8A680BD-BB0C-46CE-AAE5-012FB227AC8E}" type="presOf" srcId="{DFA093F7-1138-42D2-87FF-74627B55BF44}" destId="{CA760279-FD16-4945-9A12-C2087FA876F1}" srcOrd="0" destOrd="0" presId="urn:microsoft.com/office/officeart/2005/8/layout/process4"/>
    <dgm:cxn modelId="{E91667E7-DA9E-4EF4-B71A-7CBBD762C4D1}" srcId="{C27ABDFB-4B8E-4D9A-B024-38F2E9DF9FDC}" destId="{5E53D5ED-8C72-402F-9F8B-9507A6E8B0D9}" srcOrd="2" destOrd="0" parTransId="{9800A952-C9F7-4972-9071-DD5B8E435B62}" sibTransId="{94DAC873-FFE6-4FB0-B2CD-EFC5A6F52EB3}"/>
    <dgm:cxn modelId="{30353291-7461-FF4E-A750-F64F0E33B672}" srcId="{B72A0296-6D35-4F4F-B1B3-3B315BF24D63}" destId="{DA3BB093-31CF-DF4F-8148-A77F11949AD0}" srcOrd="2" destOrd="0" parTransId="{D1980932-DF34-014C-BA20-AF0E94B024CB}" sibTransId="{AC34301F-9644-B54E-A4FB-5FF5FCC8F2E6}"/>
    <dgm:cxn modelId="{59A48E1E-480B-4B9A-8951-2C27F6433342}" type="presOf" srcId="{24DBF533-C1C0-4569-BB2C-502EFFA95F77}" destId="{0CF5C53E-EC25-4D0C-BB83-038DA2C89B64}" srcOrd="0" destOrd="0" presId="urn:microsoft.com/office/officeart/2005/8/layout/process4"/>
    <dgm:cxn modelId="{958D6F52-19AA-D040-A092-1446C27D830A}" srcId="{5E53D5ED-8C72-402F-9F8B-9507A6E8B0D9}" destId="{FE0F82B3-BDE4-734E-82B2-6F73A97AE59F}" srcOrd="2" destOrd="0" parTransId="{074512B7-9FB1-BD41-92AE-5FB94A6A180A}" sibTransId="{005F0F47-F975-DD4E-B3BA-AA49F923C45E}"/>
    <dgm:cxn modelId="{2A18B165-E738-487A-9CDD-C23D944A93C7}" type="presOf" srcId="{B72A0296-6D35-4F4F-B1B3-3B315BF24D63}" destId="{B64F469F-F3E2-4DC9-97F2-93169A1B45A0}" srcOrd="1" destOrd="0" presId="urn:microsoft.com/office/officeart/2005/8/layout/process4"/>
    <dgm:cxn modelId="{552BC90F-A855-4C5E-A2C8-91C18590AFB8}" type="presOf" srcId="{5635725B-651A-0A40-B0C9-3D41E5E109CB}" destId="{81BECCB6-23BA-4E0C-BFD3-F49300B54429}" srcOrd="0" destOrd="0" presId="urn:microsoft.com/office/officeart/2005/8/layout/process4"/>
    <dgm:cxn modelId="{A6265256-B27D-4143-9B60-041431B53C68}" srcId="{5E53D5ED-8C72-402F-9F8B-9507A6E8B0D9}" destId="{8F23D7D9-4722-8F41-8E3F-C9D0C6CF7C89}" srcOrd="1" destOrd="0" parTransId="{16091B33-98F7-D94D-B564-E0CD98B51C9D}" sibTransId="{531E1E66-E5E8-2A4C-B098-7DFEA91EF1F9}"/>
    <dgm:cxn modelId="{3A1DD71C-9720-44AD-AC6F-2E885A62878D}" type="presOf" srcId="{C27ABDFB-4B8E-4D9A-B024-38F2E9DF9FDC}" destId="{3C5EE455-A05F-4927-A106-CBA49BA0F70C}" srcOrd="0" destOrd="0" presId="urn:microsoft.com/office/officeart/2005/8/layout/process4"/>
    <dgm:cxn modelId="{73D93805-6462-4B4C-99D8-641F9605741C}" type="presOf" srcId="{8F8E6DF6-C0C7-5F47-9572-51F005539DB3}" destId="{728C2604-BF07-4CAF-A2B3-CFD1386ACA87}" srcOrd="0" destOrd="0" presId="urn:microsoft.com/office/officeart/2005/8/layout/process4"/>
    <dgm:cxn modelId="{FB9FAD3D-85DA-48E0-AE9C-3718FDDA417B}" type="presOf" srcId="{FE0F82B3-BDE4-734E-82B2-6F73A97AE59F}" destId="{7EB01803-5B0C-4214-8B1F-BE61FF6D7A36}" srcOrd="0" destOrd="0" presId="urn:microsoft.com/office/officeart/2005/8/layout/process4"/>
    <dgm:cxn modelId="{92FD7117-F7C7-4005-9A31-EFAFCDF84F79}" srcId="{C27ABDFB-4B8E-4D9A-B024-38F2E9DF9FDC}" destId="{B72A0296-6D35-4F4F-B1B3-3B315BF24D63}" srcOrd="0" destOrd="0" parTransId="{8B76FA77-47B5-4C09-B403-398A0BD64114}" sibTransId="{A2F5FAF6-AF65-4BEB-8340-3F0C318B44D1}"/>
    <dgm:cxn modelId="{0CD14193-0ED5-409C-91B2-2524F46515EE}" type="presOf" srcId="{5E53D5ED-8C72-402F-9F8B-9507A6E8B0D9}" destId="{37EDF015-B341-400E-989D-17DC7CFCB14D}" srcOrd="1" destOrd="0" presId="urn:microsoft.com/office/officeart/2005/8/layout/process4"/>
    <dgm:cxn modelId="{126D8A0B-622A-4537-80A0-63763B124CE4}" srcId="{24DBF533-C1C0-4569-BB2C-502EFFA95F77}" destId="{DFA093F7-1138-42D2-87FF-74627B55BF44}" srcOrd="0" destOrd="0" parTransId="{4449C94A-F7C2-407A-AB67-AFA58BCAE8C0}" sibTransId="{80A172A8-03F1-4C43-AE0E-603D657E0C1C}"/>
    <dgm:cxn modelId="{1D9F2D4A-EC5B-4B22-AF0A-25B58646D442}" type="presOf" srcId="{FCB331F2-0472-41D4-A9FF-88DA3D4598E3}" destId="{C4BF170E-EAA0-498A-89E2-3B4638EA2C53}" srcOrd="0" destOrd="0" presId="urn:microsoft.com/office/officeart/2005/8/layout/process4"/>
    <dgm:cxn modelId="{D25478E9-906E-4BAB-9624-F2149E567526}" srcId="{5E53D5ED-8C72-402F-9F8B-9507A6E8B0D9}" destId="{FCB331F2-0472-41D4-A9FF-88DA3D4598E3}" srcOrd="4" destOrd="0" parTransId="{45069F51-5329-4821-9073-757C1A4F74B8}" sibTransId="{FFFA3E54-1B38-4044-A90B-72EF2471AC99}"/>
    <dgm:cxn modelId="{72761189-F484-47F1-8C53-FFF5BB8B9EF6}" type="presOf" srcId="{24DBF533-C1C0-4569-BB2C-502EFFA95F77}" destId="{854C05D6-9C8B-41E4-87BC-3FCE8FA164DA}" srcOrd="1" destOrd="0" presId="urn:microsoft.com/office/officeart/2005/8/layout/process4"/>
    <dgm:cxn modelId="{0ACA6D57-9D2A-49B2-A0F8-03F0E0BE298F}" srcId="{5E53D5ED-8C72-402F-9F8B-9507A6E8B0D9}" destId="{DDC22836-7181-448B-A445-A11735F452B0}" srcOrd="0" destOrd="0" parTransId="{2D8D1508-1B4D-4F45-A55B-918B41A84930}" sibTransId="{F93A63A8-A50A-4A4B-BEA0-E8714268DE27}"/>
    <dgm:cxn modelId="{B62CC61C-7469-4116-8FA6-D195C3BC52FF}" type="presOf" srcId="{92B6B927-3DE5-40B7-9C66-7B17A74AD9FE}" destId="{E4219F59-A571-46F0-BE55-FF644BD54BFB}" srcOrd="0" destOrd="0" presId="urn:microsoft.com/office/officeart/2005/8/layout/process4"/>
    <dgm:cxn modelId="{1067A9A4-62DA-564A-BC5D-AAE76B7D75A5}" srcId="{5E53D5ED-8C72-402F-9F8B-9507A6E8B0D9}" destId="{8F8E6DF6-C0C7-5F47-9572-51F005539DB3}" srcOrd="3" destOrd="0" parTransId="{269BF6AF-8447-B240-A24C-7E46C5AFDC58}" sibTransId="{5BEB2A80-A579-7844-A754-FC4D6F8787FD}"/>
    <dgm:cxn modelId="{F484F75D-4195-4E0A-8F46-DB8B0CDC56A1}" type="presOf" srcId="{8F23D7D9-4722-8F41-8E3F-C9D0C6CF7C89}" destId="{C7D03E24-2926-46BB-BB2C-5E77D3966CF4}" srcOrd="0" destOrd="0" presId="urn:microsoft.com/office/officeart/2005/8/layout/process4"/>
    <dgm:cxn modelId="{724AA703-01A1-DE42-A11E-6533E797D377}" srcId="{B72A0296-6D35-4F4F-B1B3-3B315BF24D63}" destId="{5635725B-651A-0A40-B0C9-3D41E5E109CB}" srcOrd="1" destOrd="0" parTransId="{F8136E3F-A8B7-0444-88A8-C6A5C02255C0}" sibTransId="{66CE008A-CD5D-7445-83C8-AA04D6289645}"/>
    <dgm:cxn modelId="{65F742B8-E358-424B-8EB2-6DA26418E0D2}" srcId="{C27ABDFB-4B8E-4D9A-B024-38F2E9DF9FDC}" destId="{24DBF533-C1C0-4569-BB2C-502EFFA95F77}" srcOrd="1" destOrd="0" parTransId="{D0ACC6C1-134B-4272-807D-A8C059A9B5C0}" sibTransId="{E1740097-F159-4BA3-B0A6-43B505426DFE}"/>
    <dgm:cxn modelId="{251A4BE7-CB8F-483F-9607-C147F46960E0}" type="presParOf" srcId="{3C5EE455-A05F-4927-A106-CBA49BA0F70C}" destId="{FF4BE82D-266A-4BC4-9132-DF20D640C446}" srcOrd="0" destOrd="0" presId="urn:microsoft.com/office/officeart/2005/8/layout/process4"/>
    <dgm:cxn modelId="{BD5285C2-6D8F-4F27-B8C5-E93A8C530E51}" type="presParOf" srcId="{FF4BE82D-266A-4BC4-9132-DF20D640C446}" destId="{6B9F5A62-8ADB-464F-B511-70226949E115}" srcOrd="0" destOrd="0" presId="urn:microsoft.com/office/officeart/2005/8/layout/process4"/>
    <dgm:cxn modelId="{89794834-DE2D-4A5B-BAE4-628CD657DBFD}" type="presParOf" srcId="{FF4BE82D-266A-4BC4-9132-DF20D640C446}" destId="{37EDF015-B341-400E-989D-17DC7CFCB14D}" srcOrd="1" destOrd="0" presId="urn:microsoft.com/office/officeart/2005/8/layout/process4"/>
    <dgm:cxn modelId="{CD1BC00F-E0C6-45FA-8990-113E7E2D9845}" type="presParOf" srcId="{FF4BE82D-266A-4BC4-9132-DF20D640C446}" destId="{137B8FAF-0AB1-422D-9C68-C7FF15A4C857}" srcOrd="2" destOrd="0" presId="urn:microsoft.com/office/officeart/2005/8/layout/process4"/>
    <dgm:cxn modelId="{BEE40928-8ED4-41E1-8F9B-5D195E25457D}" type="presParOf" srcId="{137B8FAF-0AB1-422D-9C68-C7FF15A4C857}" destId="{0AE4D150-C8B2-4C17-A1E5-04D838871115}" srcOrd="0" destOrd="0" presId="urn:microsoft.com/office/officeart/2005/8/layout/process4"/>
    <dgm:cxn modelId="{DD80BEDB-6D77-4EBE-AF82-B7CD9F68B1D8}" type="presParOf" srcId="{137B8FAF-0AB1-422D-9C68-C7FF15A4C857}" destId="{C7D03E24-2926-46BB-BB2C-5E77D3966CF4}" srcOrd="1" destOrd="0" presId="urn:microsoft.com/office/officeart/2005/8/layout/process4"/>
    <dgm:cxn modelId="{39156739-A6E7-4CCC-AD72-DBECDD30AFBB}" type="presParOf" srcId="{137B8FAF-0AB1-422D-9C68-C7FF15A4C857}" destId="{7EB01803-5B0C-4214-8B1F-BE61FF6D7A36}" srcOrd="2" destOrd="0" presId="urn:microsoft.com/office/officeart/2005/8/layout/process4"/>
    <dgm:cxn modelId="{17E97CE9-5A74-416F-8E83-F6B828B02696}" type="presParOf" srcId="{137B8FAF-0AB1-422D-9C68-C7FF15A4C857}" destId="{728C2604-BF07-4CAF-A2B3-CFD1386ACA87}" srcOrd="3" destOrd="0" presId="urn:microsoft.com/office/officeart/2005/8/layout/process4"/>
    <dgm:cxn modelId="{FDEA64CD-CD57-46B6-ABC2-0CD451EB3D29}" type="presParOf" srcId="{137B8FAF-0AB1-422D-9C68-C7FF15A4C857}" destId="{C4BF170E-EAA0-498A-89E2-3B4638EA2C53}" srcOrd="4" destOrd="0" presId="urn:microsoft.com/office/officeart/2005/8/layout/process4"/>
    <dgm:cxn modelId="{4407827D-7C0C-4F52-94EC-B18689AD4EB1}" type="presParOf" srcId="{3C5EE455-A05F-4927-A106-CBA49BA0F70C}" destId="{DF7D7298-2754-4690-929E-98377C7B7B66}" srcOrd="1" destOrd="0" presId="urn:microsoft.com/office/officeart/2005/8/layout/process4"/>
    <dgm:cxn modelId="{81AC4496-9ACA-4628-8166-20C69017D9C2}" type="presParOf" srcId="{3C5EE455-A05F-4927-A106-CBA49BA0F70C}" destId="{C2A15C18-7116-438B-823B-01F4E9BDA1C9}" srcOrd="2" destOrd="0" presId="urn:microsoft.com/office/officeart/2005/8/layout/process4"/>
    <dgm:cxn modelId="{D1674D81-2BDD-44C4-9567-6BEE60852782}" type="presParOf" srcId="{C2A15C18-7116-438B-823B-01F4E9BDA1C9}" destId="{0CF5C53E-EC25-4D0C-BB83-038DA2C89B64}" srcOrd="0" destOrd="0" presId="urn:microsoft.com/office/officeart/2005/8/layout/process4"/>
    <dgm:cxn modelId="{618E1964-9FBB-449E-AA50-4C53C3536E1D}" type="presParOf" srcId="{C2A15C18-7116-438B-823B-01F4E9BDA1C9}" destId="{854C05D6-9C8B-41E4-87BC-3FCE8FA164DA}" srcOrd="1" destOrd="0" presId="urn:microsoft.com/office/officeart/2005/8/layout/process4"/>
    <dgm:cxn modelId="{92F8B779-A47E-46D2-93F7-8F8ED0EC63ED}" type="presParOf" srcId="{C2A15C18-7116-438B-823B-01F4E9BDA1C9}" destId="{6B75E6B1-F15B-4EAF-9E0A-340C6301A0E4}" srcOrd="2" destOrd="0" presId="urn:microsoft.com/office/officeart/2005/8/layout/process4"/>
    <dgm:cxn modelId="{A3BE264A-1ECF-417D-A6B4-C14269FE41F6}" type="presParOf" srcId="{6B75E6B1-F15B-4EAF-9E0A-340C6301A0E4}" destId="{CA760279-FD16-4945-9A12-C2087FA876F1}" srcOrd="0" destOrd="0" presId="urn:microsoft.com/office/officeart/2005/8/layout/process4"/>
    <dgm:cxn modelId="{355EB87F-6C23-4EDC-B755-EE8156A8788B}" type="presParOf" srcId="{3C5EE455-A05F-4927-A106-CBA49BA0F70C}" destId="{36E06A5D-41E0-47AD-84FE-1CC8BD2DB21E}" srcOrd="3" destOrd="0" presId="urn:microsoft.com/office/officeart/2005/8/layout/process4"/>
    <dgm:cxn modelId="{11F0F327-EE21-4966-B4AF-07E44CC26DBB}" type="presParOf" srcId="{3C5EE455-A05F-4927-A106-CBA49BA0F70C}" destId="{F55FBEA7-173B-43F2-8A45-A2009BA59864}" srcOrd="4" destOrd="0" presId="urn:microsoft.com/office/officeart/2005/8/layout/process4"/>
    <dgm:cxn modelId="{0C4BF99D-F859-4AE1-BE8A-007115D6FD25}" type="presParOf" srcId="{F55FBEA7-173B-43F2-8A45-A2009BA59864}" destId="{F0C3C5F5-7080-404D-9BBC-C2087E0788F4}" srcOrd="0" destOrd="0" presId="urn:microsoft.com/office/officeart/2005/8/layout/process4"/>
    <dgm:cxn modelId="{3C041BE9-030A-480F-BD71-EF6AF9B31B64}" type="presParOf" srcId="{F55FBEA7-173B-43F2-8A45-A2009BA59864}" destId="{B64F469F-F3E2-4DC9-97F2-93169A1B45A0}" srcOrd="1" destOrd="0" presId="urn:microsoft.com/office/officeart/2005/8/layout/process4"/>
    <dgm:cxn modelId="{EF7B8EA9-E36D-4744-B999-D4ED8856F7E4}" type="presParOf" srcId="{F55FBEA7-173B-43F2-8A45-A2009BA59864}" destId="{F055D34D-43F5-4D44-A7D3-2E2943F67747}" srcOrd="2" destOrd="0" presId="urn:microsoft.com/office/officeart/2005/8/layout/process4"/>
    <dgm:cxn modelId="{7F5BFF1C-AE79-4D10-8900-76D1CA374B6D}" type="presParOf" srcId="{F055D34D-43F5-4D44-A7D3-2E2943F67747}" destId="{E4219F59-A571-46F0-BE55-FF644BD54BFB}" srcOrd="0" destOrd="0" presId="urn:microsoft.com/office/officeart/2005/8/layout/process4"/>
    <dgm:cxn modelId="{BCF1F854-9D61-4E09-B930-26AD13C44BD0}" type="presParOf" srcId="{F055D34D-43F5-4D44-A7D3-2E2943F67747}" destId="{81BECCB6-23BA-4E0C-BFD3-F49300B54429}" srcOrd="1" destOrd="0" presId="urn:microsoft.com/office/officeart/2005/8/layout/process4"/>
    <dgm:cxn modelId="{656E041C-6FB6-4959-A7CA-B98ECEE3C237}" type="presParOf" srcId="{F055D34D-43F5-4D44-A7D3-2E2943F67747}" destId="{2FA2A9A3-1DF0-4797-A382-9F9F77E145D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C5F9D3-C665-4A70-A1A7-156E8B42A20F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44091-A771-419F-A4D8-9D601B56FEC6}">
      <dgm:prSet phldrT="[Text]" custT="1"/>
      <dgm:spPr/>
      <dgm:t>
        <a:bodyPr/>
        <a:lstStyle/>
        <a:p>
          <a:r>
            <a:rPr lang="id-ID" sz="2400" dirty="0" smtClean="0"/>
            <a:t>1. Civitas Academica (Olah 4R intrnl: Dosen, TPA )</a:t>
          </a:r>
          <a:endParaRPr lang="en-US" sz="2400" dirty="0"/>
        </a:p>
      </dgm:t>
    </dgm:pt>
    <dgm:pt modelId="{05D5C764-188E-4F5F-A817-16FE487C52CF}" type="parTrans" cxnId="{2591E6A1-C313-44BD-AB80-884086A32D8E}">
      <dgm:prSet/>
      <dgm:spPr/>
      <dgm:t>
        <a:bodyPr/>
        <a:lstStyle/>
        <a:p>
          <a:endParaRPr lang="en-US"/>
        </a:p>
      </dgm:t>
    </dgm:pt>
    <dgm:pt modelId="{1AD959DE-12C3-4449-B3D0-F86C0A81C787}" type="sibTrans" cxnId="{2591E6A1-C313-44BD-AB80-884086A32D8E}">
      <dgm:prSet/>
      <dgm:spPr/>
      <dgm:t>
        <a:bodyPr/>
        <a:lstStyle/>
        <a:p>
          <a:endParaRPr lang="en-US"/>
        </a:p>
      </dgm:t>
    </dgm:pt>
    <dgm:pt modelId="{0EA66224-BBDA-457D-A686-0250B899247B}">
      <dgm:prSet phldrT="[Text]" custT="1"/>
      <dgm:spPr/>
      <dgm:t>
        <a:bodyPr/>
        <a:lstStyle/>
        <a:p>
          <a:r>
            <a:rPr lang="en-US" sz="2400" dirty="0" smtClean="0"/>
            <a:t>2</a:t>
          </a:r>
          <a:r>
            <a:rPr lang="id-ID" sz="2400" dirty="0" smtClean="0"/>
            <a:t>. Student prospect (lomba siswa SMA, SMK, award sekolah)</a:t>
          </a:r>
          <a:endParaRPr lang="en-US" sz="2400" dirty="0"/>
        </a:p>
      </dgm:t>
    </dgm:pt>
    <dgm:pt modelId="{D3BCEB85-B5E9-4918-9C40-CA0425AAC5CF}" type="parTrans" cxnId="{813F359E-89C1-4D87-B640-3F6E7F3E6DB8}">
      <dgm:prSet/>
      <dgm:spPr/>
      <dgm:t>
        <a:bodyPr/>
        <a:lstStyle/>
        <a:p>
          <a:endParaRPr lang="en-US"/>
        </a:p>
      </dgm:t>
    </dgm:pt>
    <dgm:pt modelId="{667855DF-BE2F-4DD1-A2D2-3EC8C3E2DA6F}" type="sibTrans" cxnId="{813F359E-89C1-4D87-B640-3F6E7F3E6DB8}">
      <dgm:prSet/>
      <dgm:spPr/>
      <dgm:t>
        <a:bodyPr/>
        <a:lstStyle/>
        <a:p>
          <a:endParaRPr lang="en-US"/>
        </a:p>
      </dgm:t>
    </dgm:pt>
    <dgm:pt modelId="{E12CEB8E-3E05-4BB7-A895-3F676068D869}">
      <dgm:prSet phldrT="[Text]" custT="1"/>
      <dgm:spPr/>
      <dgm:t>
        <a:bodyPr/>
        <a:lstStyle/>
        <a:p>
          <a:r>
            <a:rPr lang="en-US" sz="2400" dirty="0" smtClean="0"/>
            <a:t>3</a:t>
          </a:r>
          <a:r>
            <a:rPr lang="id-ID" sz="2400" dirty="0" smtClean="0"/>
            <a:t>. </a:t>
          </a:r>
          <a:r>
            <a:rPr lang="en-US" sz="2400" dirty="0" smtClean="0"/>
            <a:t>Industries</a:t>
          </a:r>
          <a:r>
            <a:rPr lang="id-ID" sz="2400" dirty="0" smtClean="0"/>
            <a:t> (Expo: ICT, Telcos, Telco Subcons, asosiasi)</a:t>
          </a:r>
          <a:endParaRPr lang="en-US" sz="2400" dirty="0"/>
        </a:p>
      </dgm:t>
    </dgm:pt>
    <dgm:pt modelId="{4482A325-C4B6-4B1A-A445-A2A23BAF839D}" type="parTrans" cxnId="{5EAB0B3E-2ED0-4AD4-A473-EE9B2DFE9CFF}">
      <dgm:prSet/>
      <dgm:spPr/>
      <dgm:t>
        <a:bodyPr/>
        <a:lstStyle/>
        <a:p>
          <a:endParaRPr lang="en-US"/>
        </a:p>
      </dgm:t>
    </dgm:pt>
    <dgm:pt modelId="{AE067A0C-5C9E-48ED-8848-45680627EC50}" type="sibTrans" cxnId="{5EAB0B3E-2ED0-4AD4-A473-EE9B2DFE9CFF}">
      <dgm:prSet/>
      <dgm:spPr/>
      <dgm:t>
        <a:bodyPr/>
        <a:lstStyle/>
        <a:p>
          <a:endParaRPr lang="en-US"/>
        </a:p>
      </dgm:t>
    </dgm:pt>
    <dgm:pt modelId="{3965D2D3-63A1-4449-9EBF-34B43FAE8938}">
      <dgm:prSet phldrT="[Text]" custT="1"/>
      <dgm:spPr/>
      <dgm:t>
        <a:bodyPr/>
        <a:lstStyle/>
        <a:p>
          <a:r>
            <a:rPr lang="en-US" sz="2400" dirty="0" smtClean="0"/>
            <a:t>5</a:t>
          </a:r>
          <a:r>
            <a:rPr lang="id-ID" sz="2400" dirty="0" smtClean="0"/>
            <a:t>. </a:t>
          </a:r>
          <a:r>
            <a:rPr lang="en-US" sz="2400" dirty="0" smtClean="0"/>
            <a:t>Government</a:t>
          </a:r>
          <a:r>
            <a:rPr lang="id-ID" sz="2400" dirty="0" smtClean="0"/>
            <a:t> (award on ICT, ....., ) </a:t>
          </a:r>
          <a:endParaRPr lang="en-US" sz="2400" dirty="0"/>
        </a:p>
      </dgm:t>
    </dgm:pt>
    <dgm:pt modelId="{498DD279-E483-4C95-9239-80BBC6D5F79D}" type="parTrans" cxnId="{B85B4FD6-FD15-4406-BB40-88F431E2AC97}">
      <dgm:prSet/>
      <dgm:spPr/>
      <dgm:t>
        <a:bodyPr/>
        <a:lstStyle/>
        <a:p>
          <a:endParaRPr lang="en-US"/>
        </a:p>
      </dgm:t>
    </dgm:pt>
    <dgm:pt modelId="{705CFE67-8A36-437B-AE0D-A14CECB503E5}" type="sibTrans" cxnId="{B85B4FD6-FD15-4406-BB40-88F431E2AC97}">
      <dgm:prSet/>
      <dgm:spPr/>
      <dgm:t>
        <a:bodyPr/>
        <a:lstStyle/>
        <a:p>
          <a:endParaRPr lang="en-US"/>
        </a:p>
      </dgm:t>
    </dgm:pt>
    <dgm:pt modelId="{C14C7D98-175B-43B3-8030-5F55689E0213}" type="pres">
      <dgm:prSet presAssocID="{A0C5F9D3-C665-4A70-A1A7-156E8B42A20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6EBADBDC-278D-4E45-94C1-9B624BC2E67F}" type="pres">
      <dgm:prSet presAssocID="{A0C5F9D3-C665-4A70-A1A7-156E8B42A20F}" presName="Name1" presStyleCnt="0"/>
      <dgm:spPr/>
      <dgm:t>
        <a:bodyPr/>
        <a:lstStyle/>
        <a:p>
          <a:endParaRPr lang="id-ID"/>
        </a:p>
      </dgm:t>
    </dgm:pt>
    <dgm:pt modelId="{96D2B976-B1ED-4401-BB17-C0A4083AACA9}" type="pres">
      <dgm:prSet presAssocID="{A0C5F9D3-C665-4A70-A1A7-156E8B42A20F}" presName="cycle" presStyleCnt="0"/>
      <dgm:spPr/>
      <dgm:t>
        <a:bodyPr/>
        <a:lstStyle/>
        <a:p>
          <a:endParaRPr lang="id-ID"/>
        </a:p>
      </dgm:t>
    </dgm:pt>
    <dgm:pt modelId="{F36BE390-BADF-44DC-A74F-4119E55ED79C}" type="pres">
      <dgm:prSet presAssocID="{A0C5F9D3-C665-4A70-A1A7-156E8B42A20F}" presName="srcNode" presStyleLbl="node1" presStyleIdx="0" presStyleCnt="4"/>
      <dgm:spPr/>
      <dgm:t>
        <a:bodyPr/>
        <a:lstStyle/>
        <a:p>
          <a:endParaRPr lang="id-ID"/>
        </a:p>
      </dgm:t>
    </dgm:pt>
    <dgm:pt modelId="{7F012618-21C6-4004-915A-F026F1F2F995}" type="pres">
      <dgm:prSet presAssocID="{A0C5F9D3-C665-4A70-A1A7-156E8B42A20F}" presName="conn" presStyleLbl="parChTrans1D2" presStyleIdx="0" presStyleCnt="1"/>
      <dgm:spPr/>
      <dgm:t>
        <a:bodyPr/>
        <a:lstStyle/>
        <a:p>
          <a:endParaRPr lang="id-ID"/>
        </a:p>
      </dgm:t>
    </dgm:pt>
    <dgm:pt modelId="{03E6C671-7A2C-4844-911B-CFD325EE5ECA}" type="pres">
      <dgm:prSet presAssocID="{A0C5F9D3-C665-4A70-A1A7-156E8B42A20F}" presName="extraNode" presStyleLbl="node1" presStyleIdx="0" presStyleCnt="4"/>
      <dgm:spPr/>
      <dgm:t>
        <a:bodyPr/>
        <a:lstStyle/>
        <a:p>
          <a:endParaRPr lang="id-ID"/>
        </a:p>
      </dgm:t>
    </dgm:pt>
    <dgm:pt modelId="{C5692B67-4FF6-4236-9C7D-C75F370226CC}" type="pres">
      <dgm:prSet presAssocID="{A0C5F9D3-C665-4A70-A1A7-156E8B42A20F}" presName="dstNode" presStyleLbl="node1" presStyleIdx="0" presStyleCnt="4"/>
      <dgm:spPr/>
      <dgm:t>
        <a:bodyPr/>
        <a:lstStyle/>
        <a:p>
          <a:endParaRPr lang="id-ID"/>
        </a:p>
      </dgm:t>
    </dgm:pt>
    <dgm:pt modelId="{61BBADBF-4315-4AB1-91C6-170D701EA73C}" type="pres">
      <dgm:prSet presAssocID="{EFB44091-A771-419F-A4D8-9D601B56FEC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FB73CB-1C3B-4306-9A6E-3153535042EE}" type="pres">
      <dgm:prSet presAssocID="{EFB44091-A771-419F-A4D8-9D601B56FEC6}" presName="accent_1" presStyleCnt="0"/>
      <dgm:spPr/>
      <dgm:t>
        <a:bodyPr/>
        <a:lstStyle/>
        <a:p>
          <a:endParaRPr lang="id-ID"/>
        </a:p>
      </dgm:t>
    </dgm:pt>
    <dgm:pt modelId="{B5F14C32-4539-4667-AF33-7EDFD4A7CD06}" type="pres">
      <dgm:prSet presAssocID="{EFB44091-A771-419F-A4D8-9D601B56FEC6}" presName="accentRepeatNode" presStyleLbl="solidFgAcc1" presStyleIdx="0" presStyleCnt="4"/>
      <dgm:spPr/>
      <dgm:t>
        <a:bodyPr/>
        <a:lstStyle/>
        <a:p>
          <a:endParaRPr lang="id-ID"/>
        </a:p>
      </dgm:t>
    </dgm:pt>
    <dgm:pt modelId="{6A72E7C3-52A3-4EEB-9BC6-DE049801EEBB}" type="pres">
      <dgm:prSet presAssocID="{0EA66224-BBDA-457D-A686-0250B899247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212310-7226-4252-8BC9-1AF50A6545A2}" type="pres">
      <dgm:prSet presAssocID="{0EA66224-BBDA-457D-A686-0250B899247B}" presName="accent_2" presStyleCnt="0"/>
      <dgm:spPr/>
      <dgm:t>
        <a:bodyPr/>
        <a:lstStyle/>
        <a:p>
          <a:endParaRPr lang="id-ID"/>
        </a:p>
      </dgm:t>
    </dgm:pt>
    <dgm:pt modelId="{8539731F-5BB1-4662-92F1-AE3FEC935070}" type="pres">
      <dgm:prSet presAssocID="{0EA66224-BBDA-457D-A686-0250B899247B}" presName="accentRepeatNode" presStyleLbl="solidFgAcc1" presStyleIdx="1" presStyleCnt="4"/>
      <dgm:spPr/>
      <dgm:t>
        <a:bodyPr/>
        <a:lstStyle/>
        <a:p>
          <a:endParaRPr lang="id-ID"/>
        </a:p>
      </dgm:t>
    </dgm:pt>
    <dgm:pt modelId="{A2771EE5-F286-4416-A53B-F2FBCC5163F7}" type="pres">
      <dgm:prSet presAssocID="{E12CEB8E-3E05-4BB7-A895-3F676068D86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DBA508-0678-4231-BA96-0B823D7463B5}" type="pres">
      <dgm:prSet presAssocID="{E12CEB8E-3E05-4BB7-A895-3F676068D869}" presName="accent_3" presStyleCnt="0"/>
      <dgm:spPr/>
      <dgm:t>
        <a:bodyPr/>
        <a:lstStyle/>
        <a:p>
          <a:endParaRPr lang="id-ID"/>
        </a:p>
      </dgm:t>
    </dgm:pt>
    <dgm:pt modelId="{49B86077-FB38-4E58-AF59-36FE9E72A740}" type="pres">
      <dgm:prSet presAssocID="{E12CEB8E-3E05-4BB7-A895-3F676068D869}" presName="accentRepeatNode" presStyleLbl="solidFgAcc1" presStyleIdx="2" presStyleCnt="4"/>
      <dgm:spPr/>
      <dgm:t>
        <a:bodyPr/>
        <a:lstStyle/>
        <a:p>
          <a:endParaRPr lang="id-ID"/>
        </a:p>
      </dgm:t>
    </dgm:pt>
    <dgm:pt modelId="{C5EFC3C3-F529-42CE-82D3-0E54B660AA9F}" type="pres">
      <dgm:prSet presAssocID="{3965D2D3-63A1-4449-9EBF-34B43FAE893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603188-7DB2-4D7B-BDD9-022553849EDB}" type="pres">
      <dgm:prSet presAssocID="{3965D2D3-63A1-4449-9EBF-34B43FAE8938}" presName="accent_4" presStyleCnt="0"/>
      <dgm:spPr/>
    </dgm:pt>
    <dgm:pt modelId="{002C4F1E-96C4-4555-BC42-5ED4D9020985}" type="pres">
      <dgm:prSet presAssocID="{3965D2D3-63A1-4449-9EBF-34B43FAE8938}" presName="accentRepeatNode" presStyleLbl="solidFgAcc1" presStyleIdx="3" presStyleCnt="4"/>
      <dgm:spPr/>
      <dgm:t>
        <a:bodyPr/>
        <a:lstStyle/>
        <a:p>
          <a:endParaRPr lang="id-ID"/>
        </a:p>
      </dgm:t>
    </dgm:pt>
  </dgm:ptLst>
  <dgm:cxnLst>
    <dgm:cxn modelId="{2591E6A1-C313-44BD-AB80-884086A32D8E}" srcId="{A0C5F9D3-C665-4A70-A1A7-156E8B42A20F}" destId="{EFB44091-A771-419F-A4D8-9D601B56FEC6}" srcOrd="0" destOrd="0" parTransId="{05D5C764-188E-4F5F-A817-16FE487C52CF}" sibTransId="{1AD959DE-12C3-4449-B3D0-F86C0A81C787}"/>
    <dgm:cxn modelId="{6BD3F671-1DB9-4D1B-903C-DA0479DAA39C}" type="presOf" srcId="{0EA66224-BBDA-457D-A686-0250B899247B}" destId="{6A72E7C3-52A3-4EEB-9BC6-DE049801EEBB}" srcOrd="0" destOrd="0" presId="urn:microsoft.com/office/officeart/2008/layout/VerticalCurvedList"/>
    <dgm:cxn modelId="{79BDBDA1-A893-407F-9DBC-08405F58A1FE}" type="presOf" srcId="{E12CEB8E-3E05-4BB7-A895-3F676068D869}" destId="{A2771EE5-F286-4416-A53B-F2FBCC5163F7}" srcOrd="0" destOrd="0" presId="urn:microsoft.com/office/officeart/2008/layout/VerticalCurvedList"/>
    <dgm:cxn modelId="{B85B4FD6-FD15-4406-BB40-88F431E2AC97}" srcId="{A0C5F9D3-C665-4A70-A1A7-156E8B42A20F}" destId="{3965D2D3-63A1-4449-9EBF-34B43FAE8938}" srcOrd="3" destOrd="0" parTransId="{498DD279-E483-4C95-9239-80BBC6D5F79D}" sibTransId="{705CFE67-8A36-437B-AE0D-A14CECB503E5}"/>
    <dgm:cxn modelId="{4B30FF73-3C9A-4A3A-A674-500907A6B2AB}" type="presOf" srcId="{1AD959DE-12C3-4449-B3D0-F86C0A81C787}" destId="{7F012618-21C6-4004-915A-F026F1F2F995}" srcOrd="0" destOrd="0" presId="urn:microsoft.com/office/officeart/2008/layout/VerticalCurvedList"/>
    <dgm:cxn modelId="{D3D48CF7-7A4D-4168-B815-402AB8D19869}" type="presOf" srcId="{A0C5F9D3-C665-4A70-A1A7-156E8B42A20F}" destId="{C14C7D98-175B-43B3-8030-5F55689E0213}" srcOrd="0" destOrd="0" presId="urn:microsoft.com/office/officeart/2008/layout/VerticalCurvedList"/>
    <dgm:cxn modelId="{5E6EF61E-A61F-4879-8A10-522638ACEC0C}" type="presOf" srcId="{3965D2D3-63A1-4449-9EBF-34B43FAE8938}" destId="{C5EFC3C3-F529-42CE-82D3-0E54B660AA9F}" srcOrd="0" destOrd="0" presId="urn:microsoft.com/office/officeart/2008/layout/VerticalCurvedList"/>
    <dgm:cxn modelId="{813F359E-89C1-4D87-B640-3F6E7F3E6DB8}" srcId="{A0C5F9D3-C665-4A70-A1A7-156E8B42A20F}" destId="{0EA66224-BBDA-457D-A686-0250B899247B}" srcOrd="1" destOrd="0" parTransId="{D3BCEB85-B5E9-4918-9C40-CA0425AAC5CF}" sibTransId="{667855DF-BE2F-4DD1-A2D2-3EC8C3E2DA6F}"/>
    <dgm:cxn modelId="{98D2195F-ACA4-412C-8CCA-4EFB7BFF5EEC}" type="presOf" srcId="{EFB44091-A771-419F-A4D8-9D601B56FEC6}" destId="{61BBADBF-4315-4AB1-91C6-170D701EA73C}" srcOrd="0" destOrd="0" presId="urn:microsoft.com/office/officeart/2008/layout/VerticalCurvedList"/>
    <dgm:cxn modelId="{5EAB0B3E-2ED0-4AD4-A473-EE9B2DFE9CFF}" srcId="{A0C5F9D3-C665-4A70-A1A7-156E8B42A20F}" destId="{E12CEB8E-3E05-4BB7-A895-3F676068D869}" srcOrd="2" destOrd="0" parTransId="{4482A325-C4B6-4B1A-A445-A2A23BAF839D}" sibTransId="{AE067A0C-5C9E-48ED-8848-45680627EC50}"/>
    <dgm:cxn modelId="{E2A5A41C-217A-4D1A-AC8E-94D80CF13426}" type="presParOf" srcId="{C14C7D98-175B-43B3-8030-5F55689E0213}" destId="{6EBADBDC-278D-4E45-94C1-9B624BC2E67F}" srcOrd="0" destOrd="0" presId="urn:microsoft.com/office/officeart/2008/layout/VerticalCurvedList"/>
    <dgm:cxn modelId="{88087734-F3DE-4018-A601-72ECD78FAB05}" type="presParOf" srcId="{6EBADBDC-278D-4E45-94C1-9B624BC2E67F}" destId="{96D2B976-B1ED-4401-BB17-C0A4083AACA9}" srcOrd="0" destOrd="0" presId="urn:microsoft.com/office/officeart/2008/layout/VerticalCurvedList"/>
    <dgm:cxn modelId="{F433B858-1EEA-435F-A8AB-3183358D9561}" type="presParOf" srcId="{96D2B976-B1ED-4401-BB17-C0A4083AACA9}" destId="{F36BE390-BADF-44DC-A74F-4119E55ED79C}" srcOrd="0" destOrd="0" presId="urn:microsoft.com/office/officeart/2008/layout/VerticalCurvedList"/>
    <dgm:cxn modelId="{56CAC834-09B5-46C9-9009-4A604417E2CC}" type="presParOf" srcId="{96D2B976-B1ED-4401-BB17-C0A4083AACA9}" destId="{7F012618-21C6-4004-915A-F026F1F2F995}" srcOrd="1" destOrd="0" presId="urn:microsoft.com/office/officeart/2008/layout/VerticalCurvedList"/>
    <dgm:cxn modelId="{5C64791B-F205-4BD0-86F4-E02108011F89}" type="presParOf" srcId="{96D2B976-B1ED-4401-BB17-C0A4083AACA9}" destId="{03E6C671-7A2C-4844-911B-CFD325EE5ECA}" srcOrd="2" destOrd="0" presId="urn:microsoft.com/office/officeart/2008/layout/VerticalCurvedList"/>
    <dgm:cxn modelId="{0B8807C5-D6C7-44A1-B70F-BAD1563A7E34}" type="presParOf" srcId="{96D2B976-B1ED-4401-BB17-C0A4083AACA9}" destId="{C5692B67-4FF6-4236-9C7D-C75F370226CC}" srcOrd="3" destOrd="0" presId="urn:microsoft.com/office/officeart/2008/layout/VerticalCurvedList"/>
    <dgm:cxn modelId="{B046CCE2-8694-4FF9-9F7C-89B0B6C6EABE}" type="presParOf" srcId="{6EBADBDC-278D-4E45-94C1-9B624BC2E67F}" destId="{61BBADBF-4315-4AB1-91C6-170D701EA73C}" srcOrd="1" destOrd="0" presId="urn:microsoft.com/office/officeart/2008/layout/VerticalCurvedList"/>
    <dgm:cxn modelId="{FE6AC520-FF66-460B-A984-75311E94DD59}" type="presParOf" srcId="{6EBADBDC-278D-4E45-94C1-9B624BC2E67F}" destId="{15FB73CB-1C3B-4306-9A6E-3153535042EE}" srcOrd="2" destOrd="0" presId="urn:microsoft.com/office/officeart/2008/layout/VerticalCurvedList"/>
    <dgm:cxn modelId="{B2A966B2-F6D4-47EF-9DE5-0FB32F700FA0}" type="presParOf" srcId="{15FB73CB-1C3B-4306-9A6E-3153535042EE}" destId="{B5F14C32-4539-4667-AF33-7EDFD4A7CD06}" srcOrd="0" destOrd="0" presId="urn:microsoft.com/office/officeart/2008/layout/VerticalCurvedList"/>
    <dgm:cxn modelId="{EE6EF73A-D2BF-4510-9291-B7EC4CE62D66}" type="presParOf" srcId="{6EBADBDC-278D-4E45-94C1-9B624BC2E67F}" destId="{6A72E7C3-52A3-4EEB-9BC6-DE049801EEBB}" srcOrd="3" destOrd="0" presId="urn:microsoft.com/office/officeart/2008/layout/VerticalCurvedList"/>
    <dgm:cxn modelId="{96114372-C16A-4F87-B8F7-A6377C752B40}" type="presParOf" srcId="{6EBADBDC-278D-4E45-94C1-9B624BC2E67F}" destId="{57212310-7226-4252-8BC9-1AF50A6545A2}" srcOrd="4" destOrd="0" presId="urn:microsoft.com/office/officeart/2008/layout/VerticalCurvedList"/>
    <dgm:cxn modelId="{9B5D76C9-5F27-4039-8503-50B3E6DD9413}" type="presParOf" srcId="{57212310-7226-4252-8BC9-1AF50A6545A2}" destId="{8539731F-5BB1-4662-92F1-AE3FEC935070}" srcOrd="0" destOrd="0" presId="urn:microsoft.com/office/officeart/2008/layout/VerticalCurvedList"/>
    <dgm:cxn modelId="{519610F2-3842-4440-9DC2-9B67EF04E8AE}" type="presParOf" srcId="{6EBADBDC-278D-4E45-94C1-9B624BC2E67F}" destId="{A2771EE5-F286-4416-A53B-F2FBCC5163F7}" srcOrd="5" destOrd="0" presId="urn:microsoft.com/office/officeart/2008/layout/VerticalCurvedList"/>
    <dgm:cxn modelId="{18313E53-6A2A-4B7E-9B6E-5151BA2658C2}" type="presParOf" srcId="{6EBADBDC-278D-4E45-94C1-9B624BC2E67F}" destId="{6BDBA508-0678-4231-BA96-0B823D7463B5}" srcOrd="6" destOrd="0" presId="urn:microsoft.com/office/officeart/2008/layout/VerticalCurvedList"/>
    <dgm:cxn modelId="{B43709FA-E4FF-483B-AF14-B709BD711B8E}" type="presParOf" srcId="{6BDBA508-0678-4231-BA96-0B823D7463B5}" destId="{49B86077-FB38-4E58-AF59-36FE9E72A740}" srcOrd="0" destOrd="0" presId="urn:microsoft.com/office/officeart/2008/layout/VerticalCurvedList"/>
    <dgm:cxn modelId="{D0A848F3-239A-4E09-9D60-B3D2F370DB72}" type="presParOf" srcId="{6EBADBDC-278D-4E45-94C1-9B624BC2E67F}" destId="{C5EFC3C3-F529-42CE-82D3-0E54B660AA9F}" srcOrd="7" destOrd="0" presId="urn:microsoft.com/office/officeart/2008/layout/VerticalCurvedList"/>
    <dgm:cxn modelId="{4F028F0A-71D7-422A-8B2E-F3DFF4B860B7}" type="presParOf" srcId="{6EBADBDC-278D-4E45-94C1-9B624BC2E67F}" destId="{83603188-7DB2-4D7B-BDD9-022553849EDB}" srcOrd="8" destOrd="0" presId="urn:microsoft.com/office/officeart/2008/layout/VerticalCurvedList"/>
    <dgm:cxn modelId="{5456E171-2292-473D-A6E4-8878DBAC5348}" type="presParOf" srcId="{83603188-7DB2-4D7B-BDD9-022553849EDB}" destId="{002C4F1E-96C4-4555-BC42-5ED4D90209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34F1A-22A3-4C14-ABD0-D52E425D39B4}">
      <dsp:nvSpPr>
        <dsp:cNvPr id="0" name=""/>
        <dsp:cNvSpPr/>
      </dsp:nvSpPr>
      <dsp:spPr>
        <a:xfrm>
          <a:off x="0" y="0"/>
          <a:ext cx="1609899" cy="8207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Issue and Strategic</a:t>
          </a:r>
          <a:r>
            <a:rPr lang="en-US" sz="1600" kern="1200" dirty="0" smtClean="0"/>
            <a:t>:</a:t>
          </a:r>
          <a:endParaRPr lang="en-US" sz="1600" kern="1200" dirty="0"/>
        </a:p>
      </dsp:txBody>
      <dsp:txXfrm>
        <a:off x="0" y="0"/>
        <a:ext cx="1609899" cy="820781"/>
      </dsp:txXfrm>
    </dsp:sp>
    <dsp:sp modelId="{00DC580D-C1D3-45C7-B31A-68E6C3C9F608}">
      <dsp:nvSpPr>
        <dsp:cNvPr id="0" name=""/>
        <dsp:cNvSpPr/>
      </dsp:nvSpPr>
      <dsp:spPr>
        <a:xfrm>
          <a:off x="0" y="861862"/>
          <a:ext cx="1642043" cy="8207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Increasing Brand Image, commitment</a:t>
          </a:r>
          <a:endParaRPr lang="en-US" sz="1600" b="1" kern="1200" dirty="0"/>
        </a:p>
      </dsp:txBody>
      <dsp:txXfrm>
        <a:off x="0" y="861862"/>
        <a:ext cx="1642043" cy="8207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24AD93-AC3C-4DDC-8E7A-FB37A398EC33}">
      <dsp:nvSpPr>
        <dsp:cNvPr id="0" name=""/>
        <dsp:cNvSpPr/>
      </dsp:nvSpPr>
      <dsp:spPr>
        <a:xfrm>
          <a:off x="304802" y="450"/>
          <a:ext cx="1390786" cy="9464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Become WCU</a:t>
          </a:r>
          <a:endParaRPr lang="en-US" sz="1400" b="1" kern="1200" dirty="0"/>
        </a:p>
      </dsp:txBody>
      <dsp:txXfrm>
        <a:off x="304802" y="450"/>
        <a:ext cx="1390786" cy="9464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E314E-C1F3-431F-89D3-4DB2BDA26482}">
      <dsp:nvSpPr>
        <dsp:cNvPr id="0" name=""/>
        <dsp:cNvSpPr/>
      </dsp:nvSpPr>
      <dsp:spPr>
        <a:xfrm>
          <a:off x="0" y="0"/>
          <a:ext cx="1829506" cy="4500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/>
            <a:t>Second Anniversary </a:t>
          </a:r>
          <a:endParaRPr lang="en-US" sz="1500" b="1" kern="1200" dirty="0"/>
        </a:p>
      </dsp:txBody>
      <dsp:txXfrm>
        <a:off x="0" y="0"/>
        <a:ext cx="1829506" cy="4500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6CF6FF-80E8-4F16-8A4E-096178A72BEA}">
      <dsp:nvSpPr>
        <dsp:cNvPr id="0" name=""/>
        <dsp:cNvSpPr/>
      </dsp:nvSpPr>
      <dsp:spPr>
        <a:xfrm>
          <a:off x="787674" y="1352"/>
          <a:ext cx="2103723" cy="12187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Present Strategic Issues: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Collaboration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National Contribution</a:t>
          </a:r>
          <a:endParaRPr lang="en-US" sz="1200" kern="1200" dirty="0"/>
        </a:p>
      </dsp:txBody>
      <dsp:txXfrm>
        <a:off x="787674" y="1352"/>
        <a:ext cx="2103723" cy="121877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C1E697-6C46-442B-BCD7-8775F9757181}">
      <dsp:nvSpPr>
        <dsp:cNvPr id="0" name=""/>
        <dsp:cNvSpPr/>
      </dsp:nvSpPr>
      <dsp:spPr>
        <a:xfrm>
          <a:off x="177254" y="457"/>
          <a:ext cx="2370978" cy="12456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Strategic  Challenges </a:t>
          </a:r>
          <a:r>
            <a:rPr lang="en-US" sz="1400" kern="1200" dirty="0" smtClean="0"/>
            <a:t>:</a:t>
          </a:r>
          <a:endParaRPr lang="en-US" sz="14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Lack of collaboration</a:t>
          </a:r>
          <a:endParaRPr lang="en-US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Lack of contribution in National society and industries</a:t>
          </a:r>
          <a:endParaRPr lang="en-US" sz="1100" kern="1200" dirty="0"/>
        </a:p>
      </dsp:txBody>
      <dsp:txXfrm>
        <a:off x="177254" y="457"/>
        <a:ext cx="2370978" cy="12456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E5B25B-8C99-49A0-939B-4435C988E54B}">
      <dsp:nvSpPr>
        <dsp:cNvPr id="0" name=""/>
        <dsp:cNvSpPr/>
      </dsp:nvSpPr>
      <dsp:spPr>
        <a:xfrm>
          <a:off x="679" y="247"/>
          <a:ext cx="1012238" cy="368837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2014</a:t>
          </a:r>
          <a:endParaRPr lang="en-US" sz="1700" kern="1200" dirty="0"/>
        </a:p>
      </dsp:txBody>
      <dsp:txXfrm>
        <a:off x="679" y="247"/>
        <a:ext cx="1012238" cy="36883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70A371-6555-4EE2-8F07-A11DABB4D9BA}">
      <dsp:nvSpPr>
        <dsp:cNvPr id="0" name=""/>
        <dsp:cNvSpPr/>
      </dsp:nvSpPr>
      <dsp:spPr>
        <a:xfrm>
          <a:off x="0" y="0"/>
          <a:ext cx="7993487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AF528-12F6-4A85-A9E2-6DE6A1FA2013}">
      <dsp:nvSpPr>
        <dsp:cNvPr id="0" name=""/>
        <dsp:cNvSpPr/>
      </dsp:nvSpPr>
      <dsp:spPr>
        <a:xfrm>
          <a:off x="1427056" y="243840"/>
          <a:ext cx="124742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C0DBE8-F7E2-422A-8FDC-616A7AC5991B}">
      <dsp:nvSpPr>
        <dsp:cNvPr id="0" name=""/>
        <dsp:cNvSpPr/>
      </dsp:nvSpPr>
      <dsp:spPr>
        <a:xfrm rot="10800000">
          <a:off x="52812" y="1828799"/>
          <a:ext cx="2494842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Increasing stakeholders involvement in achieving Tel U goal</a:t>
          </a:r>
          <a:endParaRPr lang="en-US" sz="1900" kern="1200" dirty="0"/>
        </a:p>
      </dsp:txBody>
      <dsp:txXfrm rot="10800000">
        <a:off x="52812" y="1828799"/>
        <a:ext cx="2494842" cy="2235200"/>
      </dsp:txXfrm>
    </dsp:sp>
    <dsp:sp modelId="{1135EBDF-54DA-4B12-88DA-FF8735B4D576}">
      <dsp:nvSpPr>
        <dsp:cNvPr id="0" name=""/>
        <dsp:cNvSpPr/>
      </dsp:nvSpPr>
      <dsp:spPr>
        <a:xfrm>
          <a:off x="3934372" y="243840"/>
          <a:ext cx="124742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742203-5F88-4684-B009-966B900D57F4}">
      <dsp:nvSpPr>
        <dsp:cNvPr id="0" name=""/>
        <dsp:cNvSpPr/>
      </dsp:nvSpPr>
      <dsp:spPr>
        <a:xfrm rot="10800000">
          <a:off x="2749322" y="1828799"/>
          <a:ext cx="2494842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Developing collaboration and management excellent in developing National programs </a:t>
          </a:r>
          <a:endParaRPr lang="en-US" sz="1800" kern="1200" dirty="0"/>
        </a:p>
      </dsp:txBody>
      <dsp:txXfrm rot="10800000">
        <a:off x="2749322" y="1828799"/>
        <a:ext cx="2494842" cy="2235200"/>
      </dsp:txXfrm>
    </dsp:sp>
    <dsp:sp modelId="{5C9A59AB-2C76-477B-8D3E-679C9F46D9EE}">
      <dsp:nvSpPr>
        <dsp:cNvPr id="0" name=""/>
        <dsp:cNvSpPr/>
      </dsp:nvSpPr>
      <dsp:spPr>
        <a:xfrm>
          <a:off x="6441688" y="243840"/>
          <a:ext cx="124742" cy="134112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C41FC6-2F0E-4BB3-A8A2-5D07F0F04E7E}">
      <dsp:nvSpPr>
        <dsp:cNvPr id="0" name=""/>
        <dsp:cNvSpPr/>
      </dsp:nvSpPr>
      <dsp:spPr>
        <a:xfrm rot="10800000">
          <a:off x="5461598" y="1828799"/>
          <a:ext cx="2494842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Increasing eksternal/National contribution for accelerating toward World Class University</a:t>
          </a:r>
          <a:endParaRPr lang="en-US" sz="1700" kern="1200" dirty="0"/>
        </a:p>
      </dsp:txBody>
      <dsp:txXfrm rot="10800000">
        <a:off x="5461598" y="1828799"/>
        <a:ext cx="2494842" cy="22352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DF015-B341-400E-989D-17DC7CFCB14D}">
      <dsp:nvSpPr>
        <dsp:cNvPr id="0" name=""/>
        <dsp:cNvSpPr/>
      </dsp:nvSpPr>
      <dsp:spPr>
        <a:xfrm>
          <a:off x="0" y="3328379"/>
          <a:ext cx="8263944" cy="1092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National Contribution</a:t>
          </a:r>
          <a:endParaRPr lang="en-US" sz="2200" kern="1200" dirty="0"/>
        </a:p>
      </dsp:txBody>
      <dsp:txXfrm>
        <a:off x="0" y="3328379"/>
        <a:ext cx="8263944" cy="589922"/>
      </dsp:txXfrm>
    </dsp:sp>
    <dsp:sp modelId="{0AE4D150-C8B2-4C17-A1E5-04D838871115}">
      <dsp:nvSpPr>
        <dsp:cNvPr id="0" name=""/>
        <dsp:cNvSpPr/>
      </dsp:nvSpPr>
      <dsp:spPr>
        <a:xfrm>
          <a:off x="1008" y="3896452"/>
          <a:ext cx="1652385" cy="5025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Community Service Program</a:t>
          </a:r>
          <a:endParaRPr lang="en-US" sz="1400" kern="1200" dirty="0"/>
        </a:p>
      </dsp:txBody>
      <dsp:txXfrm>
        <a:off x="1008" y="3896452"/>
        <a:ext cx="1652385" cy="502526"/>
      </dsp:txXfrm>
    </dsp:sp>
    <dsp:sp modelId="{C7D03E24-2926-46BB-BB2C-5E77D3966CF4}">
      <dsp:nvSpPr>
        <dsp:cNvPr id="0" name=""/>
        <dsp:cNvSpPr/>
      </dsp:nvSpPr>
      <dsp:spPr>
        <a:xfrm>
          <a:off x="1653394" y="3896452"/>
          <a:ext cx="1652385" cy="5025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International Conferences</a:t>
          </a:r>
          <a:endParaRPr lang="en-US" sz="1400" kern="1200" dirty="0"/>
        </a:p>
      </dsp:txBody>
      <dsp:txXfrm>
        <a:off x="1653394" y="3896452"/>
        <a:ext cx="1652385" cy="502526"/>
      </dsp:txXfrm>
    </dsp:sp>
    <dsp:sp modelId="{7EB01803-5B0C-4214-8B1F-BE61FF6D7A36}">
      <dsp:nvSpPr>
        <dsp:cNvPr id="0" name=""/>
        <dsp:cNvSpPr/>
      </dsp:nvSpPr>
      <dsp:spPr>
        <a:xfrm>
          <a:off x="3305779" y="3896452"/>
          <a:ext cx="1652385" cy="5025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SMU and SMK program and award</a:t>
          </a:r>
          <a:endParaRPr lang="en-US" sz="1400" kern="1200" dirty="0"/>
        </a:p>
      </dsp:txBody>
      <dsp:txXfrm>
        <a:off x="3305779" y="3896452"/>
        <a:ext cx="1652385" cy="502526"/>
      </dsp:txXfrm>
    </dsp:sp>
    <dsp:sp modelId="{728C2604-BF07-4CAF-A2B3-CFD1386ACA87}">
      <dsp:nvSpPr>
        <dsp:cNvPr id="0" name=""/>
        <dsp:cNvSpPr/>
      </dsp:nvSpPr>
      <dsp:spPr>
        <a:xfrm>
          <a:off x="4958164" y="3896452"/>
          <a:ext cx="1652385" cy="5025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ICT Expo</a:t>
          </a:r>
          <a:endParaRPr lang="en-US" sz="1400" kern="1200" dirty="0"/>
        </a:p>
      </dsp:txBody>
      <dsp:txXfrm>
        <a:off x="4958164" y="3896452"/>
        <a:ext cx="1652385" cy="502526"/>
      </dsp:txXfrm>
    </dsp:sp>
    <dsp:sp modelId="{C4BF170E-EAA0-498A-89E2-3B4638EA2C53}">
      <dsp:nvSpPr>
        <dsp:cNvPr id="0" name=""/>
        <dsp:cNvSpPr/>
      </dsp:nvSpPr>
      <dsp:spPr>
        <a:xfrm>
          <a:off x="6610549" y="3896452"/>
          <a:ext cx="1652385" cy="5025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Seminar and ICT Award</a:t>
          </a:r>
          <a:endParaRPr lang="en-US" sz="1400" kern="1200" dirty="0"/>
        </a:p>
      </dsp:txBody>
      <dsp:txXfrm>
        <a:off x="6610549" y="3896452"/>
        <a:ext cx="1652385" cy="502526"/>
      </dsp:txXfrm>
    </dsp:sp>
    <dsp:sp modelId="{854C05D6-9C8B-41E4-87BC-3FCE8FA164DA}">
      <dsp:nvSpPr>
        <dsp:cNvPr id="0" name=""/>
        <dsp:cNvSpPr/>
      </dsp:nvSpPr>
      <dsp:spPr>
        <a:xfrm rot="10800000">
          <a:off x="0" y="1664580"/>
          <a:ext cx="8263944" cy="168018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Management Excellent</a:t>
          </a:r>
          <a:endParaRPr lang="en-US" sz="2200" kern="1200" dirty="0"/>
        </a:p>
      </dsp:txBody>
      <dsp:txXfrm>
        <a:off x="0" y="1664580"/>
        <a:ext cx="8263944" cy="589745"/>
      </dsp:txXfrm>
    </dsp:sp>
    <dsp:sp modelId="{CA760279-FD16-4945-9A12-C2087FA876F1}">
      <dsp:nvSpPr>
        <dsp:cNvPr id="0" name=""/>
        <dsp:cNvSpPr/>
      </dsp:nvSpPr>
      <dsp:spPr>
        <a:xfrm>
          <a:off x="0" y="2254325"/>
          <a:ext cx="8263944" cy="502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Internal Workshop on  “Two Years Reflection of Telkom University”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254325"/>
        <a:ext cx="8263944" cy="502375"/>
      </dsp:txXfrm>
    </dsp:sp>
    <dsp:sp modelId="{B64F469F-F3E2-4DC9-97F2-93169A1B45A0}">
      <dsp:nvSpPr>
        <dsp:cNvPr id="0" name=""/>
        <dsp:cNvSpPr/>
      </dsp:nvSpPr>
      <dsp:spPr>
        <a:xfrm rot="10800000">
          <a:off x="0" y="781"/>
          <a:ext cx="8263944" cy="168018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Involvement</a:t>
          </a:r>
          <a:endParaRPr lang="en-US" sz="2200" kern="1200" dirty="0"/>
        </a:p>
      </dsp:txBody>
      <dsp:txXfrm>
        <a:off x="0" y="781"/>
        <a:ext cx="8263944" cy="589745"/>
      </dsp:txXfrm>
    </dsp:sp>
    <dsp:sp modelId="{E4219F59-A571-46F0-BE55-FF644BD54BFB}">
      <dsp:nvSpPr>
        <dsp:cNvPr id="0" name=""/>
        <dsp:cNvSpPr/>
      </dsp:nvSpPr>
      <dsp:spPr>
        <a:xfrm>
          <a:off x="4035" y="590526"/>
          <a:ext cx="2751957" cy="502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 Olympiad</a:t>
          </a:r>
          <a:endParaRPr lang="en-US" sz="2000" kern="1200" dirty="0"/>
        </a:p>
      </dsp:txBody>
      <dsp:txXfrm>
        <a:off x="4035" y="590526"/>
        <a:ext cx="2751957" cy="502375"/>
      </dsp:txXfrm>
    </dsp:sp>
    <dsp:sp modelId="{81BECCB6-23BA-4E0C-BFD3-F49300B54429}">
      <dsp:nvSpPr>
        <dsp:cNvPr id="0" name=""/>
        <dsp:cNvSpPr/>
      </dsp:nvSpPr>
      <dsp:spPr>
        <a:xfrm>
          <a:off x="2755993" y="590526"/>
          <a:ext cx="2751957" cy="502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HR Competition and award</a:t>
          </a:r>
          <a:endParaRPr lang="en-US" sz="2000" kern="1200" dirty="0"/>
        </a:p>
      </dsp:txBody>
      <dsp:txXfrm>
        <a:off x="2755993" y="590526"/>
        <a:ext cx="2751957" cy="502375"/>
      </dsp:txXfrm>
    </dsp:sp>
    <dsp:sp modelId="{2FA2A9A3-1DF0-4797-A382-9F9F77E145D5}">
      <dsp:nvSpPr>
        <dsp:cNvPr id="0" name=""/>
        <dsp:cNvSpPr/>
      </dsp:nvSpPr>
      <dsp:spPr>
        <a:xfrm>
          <a:off x="5507950" y="590526"/>
          <a:ext cx="2751957" cy="502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dll</a:t>
          </a:r>
          <a:endParaRPr lang="en-US" sz="2000" kern="1200" dirty="0"/>
        </a:p>
      </dsp:txBody>
      <dsp:txXfrm>
        <a:off x="5507950" y="590526"/>
        <a:ext cx="2751957" cy="50237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012618-21C6-4004-915A-F026F1F2F995}">
      <dsp:nvSpPr>
        <dsp:cNvPr id="0" name=""/>
        <dsp:cNvSpPr/>
      </dsp:nvSpPr>
      <dsp:spPr>
        <a:xfrm>
          <a:off x="-4482663" y="-687430"/>
          <a:ext cx="5340157" cy="5340157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BADBF-4315-4AB1-91C6-170D701EA73C}">
      <dsp:nvSpPr>
        <dsp:cNvPr id="0" name=""/>
        <dsp:cNvSpPr/>
      </dsp:nvSpPr>
      <dsp:spPr>
        <a:xfrm>
          <a:off x="449171" y="304851"/>
          <a:ext cx="7744229" cy="610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1. Civitas Academica (Olah 4R intrnl: Dosen, TPA )</a:t>
          </a:r>
          <a:endParaRPr lang="en-US" sz="2400" kern="1200" dirty="0"/>
        </a:p>
      </dsp:txBody>
      <dsp:txXfrm>
        <a:off x="449171" y="304851"/>
        <a:ext cx="7744229" cy="610021"/>
      </dsp:txXfrm>
    </dsp:sp>
    <dsp:sp modelId="{B5F14C32-4539-4667-AF33-7EDFD4A7CD06}">
      <dsp:nvSpPr>
        <dsp:cNvPr id="0" name=""/>
        <dsp:cNvSpPr/>
      </dsp:nvSpPr>
      <dsp:spPr>
        <a:xfrm>
          <a:off x="67908" y="228599"/>
          <a:ext cx="762526" cy="762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2E7C3-52A3-4EEB-9BC6-DE049801EEBB}">
      <dsp:nvSpPr>
        <dsp:cNvPr id="0" name=""/>
        <dsp:cNvSpPr/>
      </dsp:nvSpPr>
      <dsp:spPr>
        <a:xfrm>
          <a:off x="798910" y="1220042"/>
          <a:ext cx="7394490" cy="610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r>
            <a:rPr lang="id-ID" sz="2400" kern="1200" dirty="0" smtClean="0"/>
            <a:t>. Student prospect (lomba siswa SMA, SMK, award sekolah)</a:t>
          </a:r>
          <a:endParaRPr lang="en-US" sz="2400" kern="1200" dirty="0"/>
        </a:p>
      </dsp:txBody>
      <dsp:txXfrm>
        <a:off x="798910" y="1220042"/>
        <a:ext cx="7394490" cy="610021"/>
      </dsp:txXfrm>
    </dsp:sp>
    <dsp:sp modelId="{8539731F-5BB1-4662-92F1-AE3FEC935070}">
      <dsp:nvSpPr>
        <dsp:cNvPr id="0" name=""/>
        <dsp:cNvSpPr/>
      </dsp:nvSpPr>
      <dsp:spPr>
        <a:xfrm>
          <a:off x="417647" y="1143789"/>
          <a:ext cx="762526" cy="762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71EE5-F286-4416-A53B-F2FBCC5163F7}">
      <dsp:nvSpPr>
        <dsp:cNvPr id="0" name=""/>
        <dsp:cNvSpPr/>
      </dsp:nvSpPr>
      <dsp:spPr>
        <a:xfrm>
          <a:off x="798910" y="2135232"/>
          <a:ext cx="7394490" cy="610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r>
            <a:rPr lang="id-ID" sz="2400" kern="1200" dirty="0" smtClean="0"/>
            <a:t>. </a:t>
          </a:r>
          <a:r>
            <a:rPr lang="en-US" sz="2400" kern="1200" dirty="0" smtClean="0"/>
            <a:t>Industries</a:t>
          </a:r>
          <a:r>
            <a:rPr lang="id-ID" sz="2400" kern="1200" dirty="0" smtClean="0"/>
            <a:t> (Expo: ICT, Telcos, Telco Subcons, asosiasi)</a:t>
          </a:r>
          <a:endParaRPr lang="en-US" sz="2400" kern="1200" dirty="0"/>
        </a:p>
      </dsp:txBody>
      <dsp:txXfrm>
        <a:off x="798910" y="2135232"/>
        <a:ext cx="7394490" cy="610021"/>
      </dsp:txXfrm>
    </dsp:sp>
    <dsp:sp modelId="{49B86077-FB38-4E58-AF59-36FE9E72A740}">
      <dsp:nvSpPr>
        <dsp:cNvPr id="0" name=""/>
        <dsp:cNvSpPr/>
      </dsp:nvSpPr>
      <dsp:spPr>
        <a:xfrm>
          <a:off x="417647" y="2058979"/>
          <a:ext cx="762526" cy="762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FC3C3-F529-42CE-82D3-0E54B660AA9F}">
      <dsp:nvSpPr>
        <dsp:cNvPr id="0" name=""/>
        <dsp:cNvSpPr/>
      </dsp:nvSpPr>
      <dsp:spPr>
        <a:xfrm>
          <a:off x="449171" y="3050422"/>
          <a:ext cx="7744229" cy="610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20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</a:t>
          </a:r>
          <a:r>
            <a:rPr lang="id-ID" sz="2400" kern="1200" dirty="0" smtClean="0"/>
            <a:t>. </a:t>
          </a:r>
          <a:r>
            <a:rPr lang="en-US" sz="2400" kern="1200" dirty="0" smtClean="0"/>
            <a:t>Government</a:t>
          </a:r>
          <a:r>
            <a:rPr lang="id-ID" sz="2400" kern="1200" dirty="0" smtClean="0"/>
            <a:t> (award on ICT, ....., ) </a:t>
          </a:r>
          <a:endParaRPr lang="en-US" sz="2400" kern="1200" dirty="0"/>
        </a:p>
      </dsp:txBody>
      <dsp:txXfrm>
        <a:off x="449171" y="3050422"/>
        <a:ext cx="7744229" cy="610021"/>
      </dsp:txXfrm>
    </dsp:sp>
    <dsp:sp modelId="{002C4F1E-96C4-4555-BC42-5ED4D9020985}">
      <dsp:nvSpPr>
        <dsp:cNvPr id="0" name=""/>
        <dsp:cNvSpPr/>
      </dsp:nvSpPr>
      <dsp:spPr>
        <a:xfrm>
          <a:off x="67908" y="2974170"/>
          <a:ext cx="762526" cy="762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B10F2-ADB1-471A-8546-4DD7FD0E5A75}" type="datetimeFigureOut">
              <a:rPr lang="id-ID" smtClean="0"/>
              <a:pPr/>
              <a:t>22/03/2015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E1C38-EBA7-460D-A472-BCF4014FD28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E1C38-EBA7-460D-A472-BCF4014FD28C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406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89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558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487359875"/>
              </p:ext>
            </p:extLst>
          </p:nvPr>
        </p:nvGraphicFramePr>
        <p:xfrm>
          <a:off x="3254879" y="188259"/>
          <a:ext cx="2459527" cy="848008"/>
        </p:xfrm>
        <a:graphic>
          <a:graphicData uri="http://schemas.openxmlformats.org/presentationml/2006/ole">
            <p:oleObj spid="_x0000_s56343" name="CorelDRAW" r:id="rId3" imgW="1293557" imgH="445660" progId="CorelDraw.Graphic.15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3492000691"/>
              </p:ext>
            </p:extLst>
          </p:nvPr>
        </p:nvGraphicFramePr>
        <p:xfrm>
          <a:off x="601758" y="166836"/>
          <a:ext cx="837078" cy="477318"/>
        </p:xfrm>
        <a:graphic>
          <a:graphicData uri="http://schemas.openxmlformats.org/presentationml/2006/ole">
            <p:oleObj spid="_x0000_s56344" name="CorelDRAW" r:id="rId4" imgW="938314" imgH="535008" progId="CorelDraw.Graphic.15">
              <p:embed/>
            </p:oleObj>
          </a:graphicData>
        </a:graphic>
      </p:graphicFrame>
      <p:sp>
        <p:nvSpPr>
          <p:cNvPr id="9" name="Rectangle 8"/>
          <p:cNvSpPr/>
          <p:nvPr userDrawn="1"/>
        </p:nvSpPr>
        <p:spPr>
          <a:xfrm>
            <a:off x="0" y="0"/>
            <a:ext cx="9144000" cy="100208"/>
          </a:xfrm>
          <a:prstGeom prst="rect">
            <a:avLst/>
          </a:prstGeom>
          <a:solidFill>
            <a:srgbClr val="ED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106314"/>
            <a:ext cx="9144000" cy="100208"/>
          </a:xfrm>
          <a:prstGeom prst="rect">
            <a:avLst/>
          </a:prstGeom>
          <a:solidFill>
            <a:srgbClr val="ED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2837050458"/>
              </p:ext>
            </p:extLst>
          </p:nvPr>
        </p:nvGraphicFramePr>
        <p:xfrm>
          <a:off x="0" y="6245551"/>
          <a:ext cx="9144000" cy="638742"/>
        </p:xfrm>
        <a:graphic>
          <a:graphicData uri="http://schemas.openxmlformats.org/presentationml/2006/ole">
            <p:oleObj spid="_x0000_s56345" name="CorelDRAW" r:id="rId5" imgW="6841112" imgH="478322" progId="CorelDraw.Graphic.15">
              <p:embed/>
            </p:oleObj>
          </a:graphicData>
        </a:graphic>
      </p:graphicFrame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575093" y="344660"/>
            <a:ext cx="957344" cy="303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333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665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84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91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23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="" xmlns:p14="http://schemas.microsoft.com/office/powerpoint/2010/main" val="1945506541"/>
              </p:ext>
            </p:extLst>
          </p:nvPr>
        </p:nvGraphicFramePr>
        <p:xfrm>
          <a:off x="0" y="6245551"/>
          <a:ext cx="9144000" cy="638742"/>
        </p:xfrm>
        <a:graphic>
          <a:graphicData uri="http://schemas.openxmlformats.org/presentationml/2006/ole">
            <p:oleObj spid="_x0000_s57353" name="CorelDRAW" r:id="rId3" imgW="6841112" imgH="478322" progId="CorelDraw.Graphic.15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5774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29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7DAA-6493-49CC-AB65-890EF03B7685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BF52-05D3-4CB8-BF55-6B1A2F1BC0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236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B027DAA-6493-49CC-AB65-890EF03B76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A66BF52-05D3-4CB8-BF55-6B1A2F1BC0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82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11.pn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42768279"/>
              </p:ext>
            </p:extLst>
          </p:nvPr>
        </p:nvGraphicFramePr>
        <p:xfrm>
          <a:off x="693738" y="5556597"/>
          <a:ext cx="951006" cy="547862"/>
        </p:xfrm>
        <a:graphic>
          <a:graphicData uri="http://schemas.openxmlformats.org/presentationml/2006/ole">
            <p:oleObj spid="_x0000_s37001" name="CorelDRAW" r:id="rId3" imgW="584692" imgH="336877" progId="CorelDraw.Graphic.15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1943100" y="5642794"/>
            <a:ext cx="5283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Concept and Program Design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74620" y="568448"/>
            <a:ext cx="6691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000" b="1" dirty="0" smtClean="0"/>
              <a:t>The Second Anniversary</a:t>
            </a:r>
            <a:endParaRPr lang="en-US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6937" y="5692163"/>
            <a:ext cx="1146080" cy="362926"/>
          </a:xfrm>
          <a:prstGeom prst="rect">
            <a:avLst/>
          </a:prstGeom>
        </p:spPr>
      </p:pic>
      <p:pic>
        <p:nvPicPr>
          <p:cNvPr id="36988" name="Picture 124" descr="http://www.telkomuniversity.ac.id/images/uploads/telkom-university-01-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10" y="1856509"/>
            <a:ext cx="8478981" cy="3505199"/>
          </a:xfrm>
          <a:prstGeom prst="rect">
            <a:avLst/>
          </a:prstGeom>
          <a:noFill/>
        </p:spPr>
      </p:pic>
      <p:graphicFrame>
        <p:nvGraphicFramePr>
          <p:cNvPr id="3180" name="Object 108"/>
          <p:cNvGraphicFramePr>
            <a:graphicFrameLocks noChangeAspect="1"/>
          </p:cNvGraphicFramePr>
          <p:nvPr/>
        </p:nvGraphicFramePr>
        <p:xfrm>
          <a:off x="1389393" y="1316447"/>
          <a:ext cx="6490584" cy="716627"/>
        </p:xfrm>
        <a:graphic>
          <a:graphicData uri="http://schemas.openxmlformats.org/presentationml/2006/ole">
            <p:oleObj spid="_x0000_s37002" name="CorelDRAW" r:id="rId6" imgW="4029947" imgH="443771" progId="CorelDraw.Graphic.15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931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" y="8697"/>
            <a:ext cx="5770180" cy="654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502" y="2081112"/>
            <a:ext cx="3395497" cy="445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2-Point Star 3"/>
          <p:cNvSpPr/>
          <p:nvPr/>
        </p:nvSpPr>
        <p:spPr>
          <a:xfrm>
            <a:off x="5549463" y="0"/>
            <a:ext cx="3389586" cy="2128345"/>
          </a:xfrm>
          <a:prstGeom prst="star3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EVENTS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232" y="993630"/>
            <a:ext cx="3909847" cy="504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24" y="1076981"/>
            <a:ext cx="2320158" cy="498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38703" y="567559"/>
            <a:ext cx="123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TOP EVENT</a:t>
            </a:r>
            <a:endParaRPr lang="id-ID" dirty="0"/>
          </a:p>
        </p:txBody>
      </p:sp>
      <p:sp>
        <p:nvSpPr>
          <p:cNvPr id="6" name="32-Point Star 5"/>
          <p:cNvSpPr/>
          <p:nvPr/>
        </p:nvSpPr>
        <p:spPr>
          <a:xfrm>
            <a:off x="6148551" y="252257"/>
            <a:ext cx="2885093" cy="1718434"/>
          </a:xfrm>
          <a:prstGeom prst="star3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EVENTS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03" y="19694"/>
            <a:ext cx="3772379" cy="59515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sz="3200" b="1" dirty="0" smtClean="0"/>
              <a:t>Visitors Profile</a:t>
            </a:r>
            <a:endParaRPr lang="id-ID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24" y="630621"/>
            <a:ext cx="3750932" cy="583324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Banking &amp; Finance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Broadcasters &amp; Producers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Carriers &amp; Facilitators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Channel Distributors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Consultancy, R &amp; 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Content &amp; Software Developers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Government &amp; Regulatory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Helath &amp; Medicare Providers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Investment &amp; Insurance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ISP &amp; Access Providers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Lecture &amp; Entertainment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Media &amp; Publisher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Program Designers &amp; Developers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Resellers &amp; Vendors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Software &amp; Solutions Providers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System Integrators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Telco &amp; Network Operators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Training &amp; Educations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id-ID" dirty="0" smtClean="0"/>
              <a:t>Travel &amp; Transport Operators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d-ID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61588"/>
            <a:ext cx="3566160" cy="82296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949740"/>
            <a:ext cx="3566160" cy="3341572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097" y="0"/>
            <a:ext cx="4489388" cy="648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4499262" y="0"/>
            <a:ext cx="4455552" cy="6463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137160" tIns="45720" rIns="13716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Exhibit Profile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17" y="0"/>
            <a:ext cx="5546024" cy="663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2-Point Star 2"/>
          <p:cNvSpPr/>
          <p:nvPr/>
        </p:nvSpPr>
        <p:spPr>
          <a:xfrm>
            <a:off x="5549463" y="0"/>
            <a:ext cx="3389586" cy="2128345"/>
          </a:xfrm>
          <a:prstGeom prst="star3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EVENTS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1" y="126122"/>
            <a:ext cx="5141420" cy="641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532" y="1436014"/>
            <a:ext cx="4036468" cy="50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2-Point Star 3"/>
          <p:cNvSpPr/>
          <p:nvPr/>
        </p:nvSpPr>
        <p:spPr>
          <a:xfrm>
            <a:off x="5407572" y="0"/>
            <a:ext cx="3531477" cy="1623847"/>
          </a:xfrm>
          <a:prstGeom prst="star3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EVENTS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93738" y="5556597"/>
          <a:ext cx="951006" cy="547862"/>
        </p:xfrm>
        <a:graphic>
          <a:graphicData uri="http://schemas.openxmlformats.org/presentationml/2006/ole">
            <p:oleObj spid="_x0000_s82946" name="CorelDRAW" r:id="rId3" imgW="584692" imgH="336877" progId="CorelDraw.Graphic.15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4620" y="568448"/>
            <a:ext cx="6691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Semoga Allah swt memberkati  rencana kita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6937" y="5692163"/>
            <a:ext cx="1146080" cy="362926"/>
          </a:xfrm>
          <a:prstGeom prst="rect">
            <a:avLst/>
          </a:prstGeom>
        </p:spPr>
      </p:pic>
      <p:pic>
        <p:nvPicPr>
          <p:cNvPr id="36988" name="Picture 124" descr="http://www.telkomuniversity.ac.id/images/uploads/telkom-university-01-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10" y="1856509"/>
            <a:ext cx="8478981" cy="3505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08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985" y="1314885"/>
            <a:ext cx="59085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Strategic Context of </a:t>
            </a:r>
            <a:r>
              <a:rPr lang="id-ID" b="1" dirty="0" smtClean="0"/>
              <a:t>Second Anniversary </a:t>
            </a:r>
            <a:endParaRPr lang="en-US" dirty="0"/>
          </a:p>
        </p:txBody>
      </p:sp>
      <p:pic>
        <p:nvPicPr>
          <p:cNvPr id="34" name="Picture 8" descr="1. Logo Telkom University Konfigrasi 2 Ba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5" y="3050423"/>
            <a:ext cx="189769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1. Logo Telkom University Konfigrasi 2 Ba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83" y="3691528"/>
            <a:ext cx="174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5" y="3701718"/>
            <a:ext cx="1897695" cy="631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8513" y="2915540"/>
            <a:ext cx="952501" cy="8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8" descr="1. Logo Telkom University Konfigrasi 2 Ba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009" y="3769506"/>
            <a:ext cx="174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792121" y="3823099"/>
            <a:ext cx="767821" cy="23850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="" xmlns:p14="http://schemas.microsoft.com/office/powerpoint/2010/main" val="342579342"/>
              </p:ext>
            </p:extLst>
          </p:nvPr>
        </p:nvGraphicFramePr>
        <p:xfrm>
          <a:off x="568985" y="4507033"/>
          <a:ext cx="2135578" cy="168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4" name="Diagram 43"/>
          <p:cNvGraphicFramePr/>
          <p:nvPr>
            <p:extLst>
              <p:ext uri="{D42A27DB-BD31-4B8C-83A1-F6EECF244321}">
                <p14:modId xmlns="" xmlns:p14="http://schemas.microsoft.com/office/powerpoint/2010/main" val="3434090448"/>
              </p:ext>
            </p:extLst>
          </p:nvPr>
        </p:nvGraphicFramePr>
        <p:xfrm>
          <a:off x="7065818" y="4424883"/>
          <a:ext cx="2000391" cy="94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="" xmlns:p14="http://schemas.microsoft.com/office/powerpoint/2010/main" val="2242533969"/>
              </p:ext>
            </p:extLst>
          </p:nvPr>
        </p:nvGraphicFramePr>
        <p:xfrm>
          <a:off x="3885383" y="4285658"/>
          <a:ext cx="1969507" cy="45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="" xmlns:p14="http://schemas.microsoft.com/office/powerpoint/2010/main" val="521889665"/>
              </p:ext>
            </p:extLst>
          </p:nvPr>
        </p:nvGraphicFramePr>
        <p:xfrm>
          <a:off x="2980765" y="4980373"/>
          <a:ext cx="3123152" cy="150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="" xmlns:p14="http://schemas.microsoft.com/office/powerpoint/2010/main" val="3532215994"/>
              </p:ext>
            </p:extLst>
          </p:nvPr>
        </p:nvGraphicFramePr>
        <p:xfrm>
          <a:off x="2532691" y="1820045"/>
          <a:ext cx="2574336" cy="124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="" xmlns:p14="http://schemas.microsoft.com/office/powerpoint/2010/main" val="2214884798"/>
              </p:ext>
            </p:extLst>
          </p:nvPr>
        </p:nvGraphicFramePr>
        <p:xfrm>
          <a:off x="858982" y="2634935"/>
          <a:ext cx="101359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314170" y="3322691"/>
            <a:ext cx="1012238" cy="368837"/>
            <a:chOff x="679" y="247"/>
            <a:chExt cx="1012238" cy="368837"/>
          </a:xfrm>
        </p:grpSpPr>
        <p:sp>
          <p:nvSpPr>
            <p:cNvPr id="23" name="Oval 22"/>
            <p:cNvSpPr/>
            <p:nvPr/>
          </p:nvSpPr>
          <p:spPr>
            <a:xfrm>
              <a:off x="679" y="247"/>
              <a:ext cx="1012238" cy="3688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148918" y="54262"/>
              <a:ext cx="715760" cy="260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2015</a:t>
              </a:r>
              <a:endParaRPr lang="en-US" sz="15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88644" y="2546703"/>
            <a:ext cx="1012238" cy="368837"/>
            <a:chOff x="679" y="247"/>
            <a:chExt cx="1012238" cy="368837"/>
          </a:xfrm>
        </p:grpSpPr>
        <p:sp>
          <p:nvSpPr>
            <p:cNvPr id="28" name="Oval 27"/>
            <p:cNvSpPr/>
            <p:nvPr/>
          </p:nvSpPr>
          <p:spPr>
            <a:xfrm>
              <a:off x="679" y="247"/>
              <a:ext cx="1012238" cy="3688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148918" y="54262"/>
              <a:ext cx="715760" cy="260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2018</a:t>
              </a:r>
              <a:endParaRPr lang="en-US" sz="1500" kern="1200" dirty="0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6037186" y="3864374"/>
            <a:ext cx="767821" cy="23850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8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203" y="1293846"/>
            <a:ext cx="354342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Theme of </a:t>
            </a:r>
            <a:r>
              <a:rPr lang="id-ID" b="1" dirty="0"/>
              <a:t>Second Anniversary 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578203" y="1867383"/>
            <a:ext cx="7978943" cy="1947865"/>
          </a:xfrm>
          <a:prstGeom prst="roundRect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Menguatkan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Inovasi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Kolabora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tif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Keterlibatan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berinovasi untuk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erkontribusi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Bagi M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asyarakat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Nasional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id-ID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72943" y="4037831"/>
            <a:ext cx="7978943" cy="194786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trenghtening Collaborative Innovation </a:t>
            </a:r>
            <a:r>
              <a:rPr lang="id-ID" sz="28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Community &amp; National Industry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d-ID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4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:\Dies Natalis 2 Telkom Univ\LOgo\Logo 2nd Anniversary 17Feb1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843" y="551465"/>
            <a:ext cx="8268193" cy="508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203" y="1307492"/>
            <a:ext cx="336138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Goals of </a:t>
            </a:r>
            <a:r>
              <a:rPr lang="id-ID" b="1" dirty="0"/>
              <a:t>Second </a:t>
            </a:r>
            <a:r>
              <a:rPr lang="id-ID" b="1" dirty="0" smtClean="0"/>
              <a:t>Anniversary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07513504"/>
              </p:ext>
            </p:extLst>
          </p:nvPr>
        </p:nvGraphicFramePr>
        <p:xfrm>
          <a:off x="596720" y="2061632"/>
          <a:ext cx="79934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67" y="2175641"/>
            <a:ext cx="1288391" cy="1529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18" y="2175640"/>
            <a:ext cx="1288391" cy="1529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67" y="2175639"/>
            <a:ext cx="1288391" cy="1529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08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851" y="1321142"/>
            <a:ext cx="380672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b="1" dirty="0" smtClean="0"/>
              <a:t>Second Anniversary </a:t>
            </a:r>
            <a:r>
              <a:rPr lang="en-US" b="1" dirty="0" smtClean="0"/>
              <a:t>Programs 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589619054"/>
              </p:ext>
            </p:extLst>
          </p:nvPr>
        </p:nvGraphicFramePr>
        <p:xfrm>
          <a:off x="519448" y="1786007"/>
          <a:ext cx="8263944" cy="442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539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851" y="1321142"/>
            <a:ext cx="47909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Target of Participants (Segmented by Program)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991645481"/>
              </p:ext>
            </p:extLst>
          </p:nvPr>
        </p:nvGraphicFramePr>
        <p:xfrm>
          <a:off x="473890" y="2039719"/>
          <a:ext cx="8247029" cy="396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385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4402396"/>
              </p:ext>
            </p:extLst>
          </p:nvPr>
        </p:nvGraphicFramePr>
        <p:xfrm>
          <a:off x="315310" y="1027173"/>
          <a:ext cx="8497614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881"/>
                <a:gridCol w="3874009"/>
                <a:gridCol w="1797269"/>
                <a:gridCol w="1986455"/>
              </a:tblGrid>
              <a:tr h="342882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EVENTS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SCHEDULE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VENUE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3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Kick Off   2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Anniversary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Feb 15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Situ techno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9110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International Conferences 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Mar-Ag</a:t>
                      </a: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ustus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911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Industrial </a:t>
                      </a: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athering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Mart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Landmark Braga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Lomba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Or Kes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Pegawai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Mar 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-Sept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BTPlex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Lomba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 Kes Mahasiswa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Mar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-Sept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BTPlex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2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Lomba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Akademik M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ahasiswa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Mar</a:t>
                      </a: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-Sept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BTPlex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Lomba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SMU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SMK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Mar</a:t>
                      </a: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-Sept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BTPlex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Abdimas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PANSELA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Mar-Sept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Pansela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Tel-U ICT &amp; Creative Award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Apr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Sept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TUCH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Bakti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osial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 Agst15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ing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BTPlex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Two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</a:t>
                      </a: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ears Reflection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Sept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r>
                        <a:rPr lang="id-ID" dirty="0" smtClean="0"/>
                        <a:t>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Open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Senat Session 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 Agus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TUCH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88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5363" y="252238"/>
            <a:ext cx="6249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EVENT SERIES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5760584"/>
              </p:ext>
            </p:extLst>
          </p:nvPr>
        </p:nvGraphicFramePr>
        <p:xfrm>
          <a:off x="163746" y="939167"/>
          <a:ext cx="845999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702"/>
                <a:gridCol w="3318648"/>
                <a:gridCol w="1531881"/>
                <a:gridCol w="1531881"/>
                <a:gridCol w="1531881"/>
              </a:tblGrid>
              <a:tr h="330764"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NO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CONFERENCES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SCHEDULE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VENUE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aseline="0" dirty="0" smtClean="0"/>
                        <a:t>OWENERS</a:t>
                      </a:r>
                      <a:endParaRPr lang="id-ID" sz="2000" dirty="0"/>
                    </a:p>
                  </a:txBody>
                  <a:tcPr/>
                </a:tc>
              </a:tr>
              <a:tr h="27563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ISIEM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 – 19 Mar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Malang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FRI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3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TRUSTY ICON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Jul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Haris, Bdg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3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GTAR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 – 21 Apr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Trans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Lux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FKB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3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ICoICT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– 29 May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Denpasar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FIF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3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ISCLO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Jul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On planning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FEB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3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AP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Media Cast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 – 25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Apr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Denpasar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FTE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3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Bandung Creative Movement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10 Sep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BTPlex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FIK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3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APW</a:t>
                      </a:r>
                      <a:r>
                        <a:rPr lang="id-ID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IMOB + IC CEREC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27 -29 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Trans Lux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FTE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37"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SCBTII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Sept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FEB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704" y="425662"/>
            <a:ext cx="8062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CONFERENCE EVENT SERIES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02611"/>
            <a:ext cx="1857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310" y="5202611"/>
            <a:ext cx="1857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538" y="5202611"/>
            <a:ext cx="1857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9103" y="5202611"/>
            <a:ext cx="1857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5202611"/>
            <a:ext cx="1857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5555</TotalTime>
  <Words>505</Words>
  <Application>Microsoft Office PowerPoint</Application>
  <PresentationFormat>On-screen Show (4:3)</PresentationFormat>
  <Paragraphs>175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Integral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Guntur</dc:creator>
  <cp:lastModifiedBy>Sekretariat</cp:lastModifiedBy>
  <cp:revision>284</cp:revision>
  <dcterms:created xsi:type="dcterms:W3CDTF">2013-11-15T19:30:06Z</dcterms:created>
  <dcterms:modified xsi:type="dcterms:W3CDTF">2015-03-22T15:03:36Z</dcterms:modified>
</cp:coreProperties>
</file>